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48" r:id="rId1"/>
  </p:sldMasterIdLst>
  <p:notesMasterIdLst>
    <p:notesMasterId r:id="rId14"/>
  </p:notesMasterIdLst>
  <p:sldIdLst>
    <p:sldId id="3134" r:id="rId2"/>
    <p:sldId id="3150" r:id="rId3"/>
    <p:sldId id="3151" r:id="rId4"/>
    <p:sldId id="3165" r:id="rId5"/>
    <p:sldId id="3166" r:id="rId6"/>
    <p:sldId id="3167" r:id="rId7"/>
    <p:sldId id="3168" r:id="rId8"/>
    <p:sldId id="3169" r:id="rId9"/>
    <p:sldId id="3170" r:id="rId10"/>
    <p:sldId id="3171" r:id="rId11"/>
    <p:sldId id="3173" r:id="rId12"/>
    <p:sldId id="3172" r:id="rId13"/>
  </p:sldIdLst>
  <p:sldSz cx="12858750" cy="7232650"/>
  <p:notesSz cx="6858000" cy="9144000"/>
  <p:custDataLst>
    <p:tags r:id="rId15"/>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373"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5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A4C89"/>
    <a:srgbClr val="ED1C24"/>
    <a:srgbClr val="0000FF"/>
    <a:srgbClr val="006097"/>
    <a:srgbClr val="FF8989"/>
    <a:srgbClr val="EB4F35"/>
    <a:srgbClr val="E43A3D"/>
    <a:srgbClr val="F13319"/>
    <a:srgbClr val="245C95"/>
    <a:srgbClr val="B8284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08" autoAdjust="0"/>
    <p:restoredTop sz="96423" autoAdjust="0"/>
  </p:normalViewPr>
  <p:slideViewPr>
    <p:cSldViewPr>
      <p:cViewPr>
        <p:scale>
          <a:sx n="75" d="100"/>
          <a:sy n="75" d="100"/>
        </p:scale>
        <p:origin x="-276" y="-24"/>
      </p:cViewPr>
      <p:guideLst>
        <p:guide orient="horz" pos="373"/>
        <p:guide orient="horz" pos="4183"/>
        <p:guide pos="4050"/>
        <p:guide pos="557"/>
        <p:guide pos="7588"/>
      </p:guideLst>
    </p:cSldViewPr>
  </p:slideViewPr>
  <p:outlineViewPr>
    <p:cViewPr>
      <p:scale>
        <a:sx n="100" d="100"/>
        <a:sy n="100" d="100"/>
      </p:scale>
      <p:origin x="0" y="-228"/>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7" d="100"/>
          <a:sy n="67" d="100"/>
        </p:scale>
        <p:origin x="-336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2019/7/19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xmlns=""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D35043F-2FDD-430B-ADAF-097772946C01}" type="datetimeFigureOut">
              <a:rPr lang="zh-CN" altLang="en-US" smtClean="0"/>
              <a:pPr/>
              <a:t>2019/7/19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E78773-ACE3-4E61-B698-D4253204D7B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35043F-2FDD-430B-ADAF-097772946C01}" type="datetimeFigureOut">
              <a:rPr lang="zh-CN" altLang="en-US" smtClean="0"/>
              <a:pPr/>
              <a:t>2019/7/19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E78773-ACE3-4E61-B698-D4253204D7B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extLst>
              <a:ext uri="{BEBA8EAE-BF5A-486C-A8C5-ECC9F3942E4B}">
                <a14:imgProps xmlns:a14="http://schemas.microsoft.com/office/drawing/2010/main" xmlns="">
                  <a14:imgLayer r:embed="rId3">
                    <a14:imgEffect>
                      <a14:brightnessContrast bright="-3000" contrast="-5000"/>
                    </a14:imgEffect>
                  </a14:imgLayer>
                </a14:imgProps>
              </a:ext>
              <a:ext uri="{28A0092B-C50C-407E-A947-70E740481C1C}">
                <a14:useLocalDpi xmlns:a14="http://schemas.microsoft.com/office/drawing/2010/main" xmlns=""/>
              </a:ext>
            </a:extLst>
          </a:blip>
          <a:srcRect/>
          <a:stretch/>
        </p:blipFill>
        <p:spPr>
          <a:xfrm>
            <a:off x="0" y="0"/>
            <a:ext cx="12858750" cy="723265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42938" y="288925"/>
            <a:ext cx="11572875" cy="1206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42938" y="1687513"/>
            <a:ext cx="11572875" cy="477361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42938" y="6704013"/>
            <a:ext cx="300037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DD35043F-2FDD-430B-ADAF-097772946C01}" type="datetimeFigureOut">
              <a:rPr lang="zh-CN" altLang="en-US" smtClean="0"/>
              <a:pPr/>
              <a:t>2019/7/19</a:t>
            </a:fld>
            <a:endParaRPr lang="zh-CN" altLang="en-US"/>
          </a:p>
        </p:txBody>
      </p:sp>
      <p:sp>
        <p:nvSpPr>
          <p:cNvPr id="5" name="页脚占位符 4"/>
          <p:cNvSpPr>
            <a:spLocks noGrp="1"/>
          </p:cNvSpPr>
          <p:nvPr>
            <p:ph type="ftr" sz="quarter" idx="3"/>
          </p:nvPr>
        </p:nvSpPr>
        <p:spPr>
          <a:xfrm>
            <a:off x="4394200" y="6704013"/>
            <a:ext cx="4071938"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215438" y="6704013"/>
            <a:ext cx="300037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E1E78773-ACE3-4E61-B698-D4253204D7B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4050" r:id="rId1"/>
    <p:sldLayoutId id="2147484055" r:id="rId2"/>
    <p:sldLayoutId id="214748414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3.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hyperlink" Target="http://event.chinaaet.com/huodong/rf201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1" y="484180"/>
            <a:ext cx="12858750" cy="6467733"/>
            <a:chOff x="1" y="484180"/>
            <a:chExt cx="12858750" cy="6467733"/>
          </a:xfrm>
        </p:grpSpPr>
        <p:grpSp>
          <p:nvGrpSpPr>
            <p:cNvPr id="23" name="组合 52"/>
            <p:cNvGrpSpPr/>
            <p:nvPr/>
          </p:nvGrpSpPr>
          <p:grpSpPr>
            <a:xfrm>
              <a:off x="10244933" y="484180"/>
              <a:ext cx="2006872" cy="1410842"/>
              <a:chOff x="10244933" y="484180"/>
              <a:chExt cx="2006872" cy="1410842"/>
            </a:xfrm>
          </p:grpSpPr>
          <p:sp>
            <p:nvSpPr>
              <p:cNvPr id="14" name="原创设计师QQ598969553        _15"/>
              <p:cNvSpPr/>
              <p:nvPr>
                <p:custDataLst>
                  <p:tags r:id="rId8"/>
                </p:custDataLst>
              </p:nvPr>
            </p:nvSpPr>
            <p:spPr>
              <a:xfrm>
                <a:off x="10816171" y="673897"/>
                <a:ext cx="585208" cy="585176"/>
              </a:xfrm>
              <a:prstGeom prst="roundRect">
                <a:avLst/>
              </a:prstGeom>
              <a:solidFill>
                <a:srgbClr val="ED1C24"/>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2760" tIns="71377" rIns="142760" bIns="71377" anchor="ctr"/>
              <a:lstStyle/>
              <a:p>
                <a:pPr algn="ctr"/>
                <a:endParaRPr lang="en-US">
                  <a:solidFill>
                    <a:prstClr val="white"/>
                  </a:solidFill>
                  <a:sym typeface="+mn-lt"/>
                </a:endParaRPr>
              </a:p>
            </p:txBody>
          </p:sp>
          <p:sp>
            <p:nvSpPr>
              <p:cNvPr id="15" name="原创设计师QQ598969553        _16"/>
              <p:cNvSpPr/>
              <p:nvPr>
                <p:custDataLst>
                  <p:tags r:id="rId9"/>
                </p:custDataLst>
              </p:nvPr>
            </p:nvSpPr>
            <p:spPr>
              <a:xfrm>
                <a:off x="11505280" y="1512632"/>
                <a:ext cx="382411" cy="382390"/>
              </a:xfrm>
              <a:prstGeom prst="roundRect">
                <a:avLst/>
              </a:prstGeom>
              <a:solidFill>
                <a:srgbClr val="006097"/>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2760" tIns="71377" rIns="142760" bIns="71377" anchor="ctr"/>
              <a:lstStyle/>
              <a:p>
                <a:pPr algn="ctr"/>
                <a:endParaRPr lang="en-US">
                  <a:solidFill>
                    <a:prstClr val="white"/>
                  </a:solidFill>
                  <a:sym typeface="+mn-lt"/>
                </a:endParaRPr>
              </a:p>
            </p:txBody>
          </p:sp>
          <p:sp>
            <p:nvSpPr>
              <p:cNvPr id="16" name="原创设计师QQ598969553        _17"/>
              <p:cNvSpPr/>
              <p:nvPr/>
            </p:nvSpPr>
            <p:spPr>
              <a:xfrm>
                <a:off x="11796180" y="673897"/>
                <a:ext cx="455625" cy="455600"/>
              </a:xfrm>
              <a:prstGeom prst="roundRect">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anchor="ctr"/>
              <a:lstStyle/>
              <a:p>
                <a:pPr algn="ctr"/>
                <a:endParaRPr lang="zh-CN" altLang="en-US">
                  <a:solidFill>
                    <a:prstClr val="white"/>
                  </a:solidFill>
                </a:endParaRPr>
              </a:p>
            </p:txBody>
          </p:sp>
          <p:sp>
            <p:nvSpPr>
              <p:cNvPr id="17" name="原创设计师QQ598969553        _18"/>
              <p:cNvSpPr/>
              <p:nvPr>
                <p:custDataLst>
                  <p:tags r:id="rId10"/>
                </p:custDataLst>
              </p:nvPr>
            </p:nvSpPr>
            <p:spPr>
              <a:xfrm>
                <a:off x="10244933" y="484180"/>
                <a:ext cx="216114" cy="216102"/>
              </a:xfrm>
              <a:prstGeom prst="roundRect">
                <a:avLst/>
              </a:prstGeom>
              <a:solidFill>
                <a:srgbClr val="006097"/>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2760" tIns="71377" rIns="142760" bIns="71377" anchor="ctr"/>
              <a:lstStyle/>
              <a:p>
                <a:pPr algn="ctr"/>
                <a:endParaRPr lang="en-US">
                  <a:solidFill>
                    <a:prstClr val="white"/>
                  </a:solidFill>
                  <a:sym typeface="+mn-lt"/>
                </a:endParaRPr>
              </a:p>
            </p:txBody>
          </p:sp>
        </p:grpSp>
        <p:grpSp>
          <p:nvGrpSpPr>
            <p:cNvPr id="25" name="组合 70"/>
            <p:cNvGrpSpPr/>
            <p:nvPr/>
          </p:nvGrpSpPr>
          <p:grpSpPr>
            <a:xfrm>
              <a:off x="1" y="2577476"/>
              <a:ext cx="12858750" cy="1718560"/>
              <a:chOff x="2319168" y="2577476"/>
              <a:chExt cx="12858750" cy="1718560"/>
            </a:xfrm>
          </p:grpSpPr>
          <p:sp>
            <p:nvSpPr>
              <p:cNvPr id="12" name="原创设计师QQ598969553        _13"/>
              <p:cNvSpPr txBox="1"/>
              <p:nvPr/>
            </p:nvSpPr>
            <p:spPr>
              <a:xfrm>
                <a:off x="2319168" y="2577476"/>
                <a:ext cx="12858750" cy="651363"/>
              </a:xfrm>
              <a:prstGeom prst="rect">
                <a:avLst/>
              </a:prstGeom>
              <a:noFill/>
            </p:spPr>
            <p:txBody>
              <a:bodyPr wrap="square" lIns="96425" tIns="48212" rIns="96425" bIns="48212" rtlCol="0">
                <a:spAutoFit/>
              </a:bodyPr>
              <a:lstStyle/>
              <a:p>
                <a:pPr algn="ctr"/>
                <a:r>
                  <a:rPr lang="zh-CN" altLang="en-US" sz="3600" b="1" i="1" dirty="0" smtClean="0">
                    <a:solidFill>
                      <a:srgbClr val="0A4C89"/>
                    </a:solidFill>
                    <a:latin typeface="微软雅黑" panose="020B0503020204020204" pitchFamily="34" charset="-122"/>
                    <a:ea typeface="微软雅黑" panose="020B0503020204020204" pitchFamily="34" charset="-122"/>
                  </a:rPr>
                  <a:t>总结报告</a:t>
                </a:r>
                <a:r>
                  <a:rPr lang="en-US" altLang="zh-CN" sz="3600" b="1" i="1" dirty="0" smtClean="0">
                    <a:solidFill>
                      <a:srgbClr val="0A4C89"/>
                    </a:solidFill>
                    <a:latin typeface="微软雅黑" panose="020B0503020204020204" pitchFamily="34" charset="-122"/>
                    <a:ea typeface="微软雅黑" panose="020B0503020204020204" pitchFamily="34" charset="-122"/>
                  </a:rPr>
                  <a:t>-2019</a:t>
                </a:r>
                <a:r>
                  <a:rPr lang="zh-CN" altLang="en-US" sz="3600" b="1" i="1" dirty="0" smtClean="0">
                    <a:solidFill>
                      <a:srgbClr val="0A4C89"/>
                    </a:solidFill>
                    <a:latin typeface="微软雅黑" panose="020B0503020204020204" pitchFamily="34" charset="-122"/>
                    <a:ea typeface="微软雅黑" panose="020B0503020204020204" pitchFamily="34" charset="-122"/>
                  </a:rPr>
                  <a:t>中国西部微波射频技术研讨会</a:t>
                </a:r>
                <a:endParaRPr lang="zh-CN" altLang="en-US" sz="3600" b="1" i="1" dirty="0">
                  <a:solidFill>
                    <a:srgbClr val="0A4C89"/>
                  </a:solidFill>
                  <a:latin typeface="微软雅黑" panose="020B0503020204020204" pitchFamily="34" charset="-122"/>
                  <a:ea typeface="微软雅黑" panose="020B0503020204020204" pitchFamily="34" charset="-122"/>
                </a:endParaRPr>
              </a:p>
            </p:txBody>
          </p:sp>
          <p:grpSp>
            <p:nvGrpSpPr>
              <p:cNvPr id="26" name="组合 45"/>
              <p:cNvGrpSpPr/>
              <p:nvPr/>
            </p:nvGrpSpPr>
            <p:grpSpPr>
              <a:xfrm>
                <a:off x="6042999" y="3564813"/>
                <a:ext cx="6233929" cy="731223"/>
                <a:chOff x="6042999" y="3564813"/>
                <a:chExt cx="6233929" cy="731223"/>
              </a:xfrm>
            </p:grpSpPr>
            <p:sp>
              <p:nvSpPr>
                <p:cNvPr id="18" name="原创设计师QQ598969553        _19"/>
                <p:cNvSpPr/>
                <p:nvPr/>
              </p:nvSpPr>
              <p:spPr>
                <a:xfrm>
                  <a:off x="6042999" y="3564813"/>
                  <a:ext cx="6233929" cy="731223"/>
                </a:xfrm>
                <a:prstGeom prst="roundRect">
                  <a:avLst>
                    <a:gd name="adj" fmla="val 50000"/>
                  </a:avLst>
                </a:prstGeom>
                <a:solidFill>
                  <a:schemeClr val="accent1"/>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8000"/>
                    </a:prstClr>
                  </a:innerShdw>
                </a:effectLst>
              </p:spPr>
              <p:txBody>
                <a:bodyPr lIns="128583" tIns="64291" rIns="128583" bIns="64291" anchor="ctr"/>
                <a:lstStyle/>
                <a:p>
                  <a:pPr algn="ctr"/>
                  <a:endParaRPr lang="zh-CN" altLang="en-US" kern="0">
                    <a:solidFill>
                      <a:prstClr val="white"/>
                    </a:solidFill>
                    <a:latin typeface="Calibri" panose="020F0502020204030204"/>
                    <a:ea typeface="宋体" panose="02010600030101010101" pitchFamily="2" charset="-122"/>
                  </a:endParaRPr>
                </a:p>
              </p:txBody>
            </p:sp>
            <p:sp>
              <p:nvSpPr>
                <p:cNvPr id="20" name="原创设计师QQ598969553        _21"/>
                <p:cNvSpPr txBox="1"/>
                <p:nvPr/>
              </p:nvSpPr>
              <p:spPr>
                <a:xfrm>
                  <a:off x="6590362" y="3655241"/>
                  <a:ext cx="5527645" cy="562624"/>
                </a:xfrm>
                <a:prstGeom prst="rect">
                  <a:avLst/>
                </a:prstGeom>
                <a:noFill/>
              </p:spPr>
              <p:txBody>
                <a:bodyPr wrap="square" lIns="128583" tIns="64291" rIns="128583" bIns="64291" rtlCol="0">
                  <a:spAutoFit/>
                </a:bodyPr>
                <a:lstStyle/>
                <a:p>
                  <a:pPr algn="ctr"/>
                  <a:r>
                    <a:rPr lang="en-US" altLang="zh-CN" sz="2800" b="1" dirty="0" smtClean="0">
                      <a:solidFill>
                        <a:srgbClr val="ED1C24"/>
                      </a:solidFill>
                      <a:latin typeface="微软雅黑" panose="020B0503020204020204" pitchFamily="34" charset="-122"/>
                      <a:ea typeface="微软雅黑" panose="020B0503020204020204" pitchFamily="34" charset="-122"/>
                    </a:rPr>
                    <a:t>www.icef.com.cn</a:t>
                  </a:r>
                  <a:endParaRPr lang="zh-CN" altLang="en-US" sz="2800" b="1" dirty="0">
                    <a:solidFill>
                      <a:srgbClr val="ED1C24"/>
                    </a:solidFill>
                    <a:latin typeface="微软雅黑" panose="020B0503020204020204" pitchFamily="34" charset="-122"/>
                    <a:ea typeface="微软雅黑" panose="020B0503020204020204" pitchFamily="34" charset="-122"/>
                  </a:endParaRPr>
                </a:p>
              </p:txBody>
            </p:sp>
          </p:grpSp>
        </p:grpSp>
        <p:grpSp>
          <p:nvGrpSpPr>
            <p:cNvPr id="29" name="组合 68"/>
            <p:cNvGrpSpPr/>
            <p:nvPr/>
          </p:nvGrpSpPr>
          <p:grpSpPr>
            <a:xfrm>
              <a:off x="9136420" y="6424637"/>
              <a:ext cx="3271869" cy="527276"/>
              <a:chOff x="9136420" y="6424637"/>
              <a:chExt cx="3271869" cy="527276"/>
            </a:xfrm>
          </p:grpSpPr>
          <p:grpSp>
            <p:nvGrpSpPr>
              <p:cNvPr id="30" name="组合 65"/>
              <p:cNvGrpSpPr/>
              <p:nvPr/>
            </p:nvGrpSpPr>
            <p:grpSpPr>
              <a:xfrm>
                <a:off x="10544422" y="6451480"/>
                <a:ext cx="506306" cy="500429"/>
                <a:chOff x="10544422" y="6451480"/>
                <a:chExt cx="506306" cy="500429"/>
              </a:xfrm>
            </p:grpSpPr>
            <p:sp>
              <p:nvSpPr>
                <p:cNvPr id="32" name="MH_Other_4"/>
                <p:cNvSpPr/>
                <p:nvPr>
                  <p:custDataLst>
                    <p:tags r:id="rId6"/>
                  </p:custDataLst>
                </p:nvPr>
              </p:nvSpPr>
              <p:spPr>
                <a:xfrm>
                  <a:off x="10544422" y="6451480"/>
                  <a:ext cx="506306" cy="50042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3" name="MH_Other_9"/>
                <p:cNvSpPr/>
                <p:nvPr>
                  <p:custDataLst>
                    <p:tags r:id="rId7"/>
                  </p:custDataLst>
                </p:nvPr>
              </p:nvSpPr>
              <p:spPr>
                <a:xfrm>
                  <a:off x="10595078" y="6499198"/>
                  <a:ext cx="405000" cy="404977"/>
                </a:xfrm>
                <a:prstGeom prst="ellipse">
                  <a:avLst/>
                </a:prstGeom>
                <a:solidFill>
                  <a:srgbClr val="ED1C24"/>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400" dirty="0">
                    <a:latin typeface="Calibri" panose="020F0502020204030204" pitchFamily="34" charset="0"/>
                    <a:ea typeface="微软雅黑" panose="020B0503020204020204" pitchFamily="34" charset="-122"/>
                  </a:endParaRPr>
                </a:p>
              </p:txBody>
            </p:sp>
            <p:sp>
              <p:nvSpPr>
                <p:cNvPr id="34" name="KSO_Shape"/>
                <p:cNvSpPr>
                  <a:spLocks noChangeAspect="1"/>
                </p:cNvSpPr>
                <p:nvPr/>
              </p:nvSpPr>
              <p:spPr bwMode="auto">
                <a:xfrm>
                  <a:off x="10648418" y="6562466"/>
                  <a:ext cx="298326" cy="278422"/>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31" name="组合 57"/>
              <p:cNvGrpSpPr/>
              <p:nvPr/>
            </p:nvGrpSpPr>
            <p:grpSpPr>
              <a:xfrm>
                <a:off x="9136420" y="6451484"/>
                <a:ext cx="506306" cy="500429"/>
                <a:chOff x="9883509" y="6451484"/>
                <a:chExt cx="506306" cy="500429"/>
              </a:xfrm>
            </p:grpSpPr>
            <p:sp>
              <p:nvSpPr>
                <p:cNvPr id="24" name="MH_Other_4"/>
                <p:cNvSpPr/>
                <p:nvPr>
                  <p:custDataLst>
                    <p:tags r:id="rId5"/>
                  </p:custDataLst>
                </p:nvPr>
              </p:nvSpPr>
              <p:spPr>
                <a:xfrm>
                  <a:off x="9883509" y="6451484"/>
                  <a:ext cx="506306" cy="50042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57" name="Freeform 17"/>
                <p:cNvSpPr>
                  <a:spLocks noChangeAspect="1" noEditPoints="1" noChangeArrowheads="1"/>
                </p:cNvSpPr>
                <p:nvPr/>
              </p:nvSpPr>
              <p:spPr bwMode="auto">
                <a:xfrm>
                  <a:off x="9957767" y="6568653"/>
                  <a:ext cx="360040" cy="265051"/>
                </a:xfrm>
                <a:custGeom>
                  <a:avLst/>
                  <a:gdLst>
                    <a:gd name="T0" fmla="*/ 43781 w 126"/>
                    <a:gd name="T1" fmla="*/ 10375 h 92"/>
                    <a:gd name="T2" fmla="*/ 43781 w 126"/>
                    <a:gd name="T3" fmla="*/ 7436 h 92"/>
                    <a:gd name="T4" fmla="*/ 43432 w 126"/>
                    <a:gd name="T5" fmla="*/ 6660 h 92"/>
                    <a:gd name="T6" fmla="*/ 40531 w 126"/>
                    <a:gd name="T7" fmla="*/ 3355 h 92"/>
                    <a:gd name="T8" fmla="*/ 32207 w 126"/>
                    <a:gd name="T9" fmla="*/ 0 h 92"/>
                    <a:gd name="T10" fmla="*/ 23875 w 126"/>
                    <a:gd name="T11" fmla="*/ 3355 h 92"/>
                    <a:gd name="T12" fmla="*/ 22450 w 126"/>
                    <a:gd name="T13" fmla="*/ 4799 h 92"/>
                    <a:gd name="T14" fmla="*/ 20975 w 126"/>
                    <a:gd name="T15" fmla="*/ 3355 h 92"/>
                    <a:gd name="T16" fmla="*/ 12650 w 126"/>
                    <a:gd name="T17" fmla="*/ 0 h 92"/>
                    <a:gd name="T18" fmla="*/ 4369 w 126"/>
                    <a:gd name="T19" fmla="*/ 3355 h 92"/>
                    <a:gd name="T20" fmla="*/ 1475 w 126"/>
                    <a:gd name="T21" fmla="*/ 6660 h 92"/>
                    <a:gd name="T22" fmla="*/ 1475 w 126"/>
                    <a:gd name="T23" fmla="*/ 7436 h 92"/>
                    <a:gd name="T24" fmla="*/ 1475 w 126"/>
                    <a:gd name="T25" fmla="*/ 10375 h 92"/>
                    <a:gd name="T26" fmla="*/ 0 w 126"/>
                    <a:gd name="T27" fmla="*/ 10375 h 92"/>
                    <a:gd name="T28" fmla="*/ 0 w 126"/>
                    <a:gd name="T29" fmla="*/ 34121 h 92"/>
                    <a:gd name="T30" fmla="*/ 45613 w 126"/>
                    <a:gd name="T31" fmla="*/ 34121 h 92"/>
                    <a:gd name="T32" fmla="*/ 45613 w 126"/>
                    <a:gd name="T33" fmla="*/ 10375 h 92"/>
                    <a:gd name="T34" fmla="*/ 43781 w 126"/>
                    <a:gd name="T35" fmla="*/ 10375 h 92"/>
                    <a:gd name="T36" fmla="*/ 7975 w 126"/>
                    <a:gd name="T37" fmla="*/ 29321 h 92"/>
                    <a:gd name="T38" fmla="*/ 12650 w 126"/>
                    <a:gd name="T39" fmla="*/ 27827 h 92"/>
                    <a:gd name="T40" fmla="*/ 17019 w 126"/>
                    <a:gd name="T41" fmla="*/ 29321 h 92"/>
                    <a:gd name="T42" fmla="*/ 7975 w 126"/>
                    <a:gd name="T43" fmla="*/ 29321 h 92"/>
                    <a:gd name="T44" fmla="*/ 27888 w 126"/>
                    <a:gd name="T45" fmla="*/ 29321 h 92"/>
                    <a:gd name="T46" fmla="*/ 32207 w 126"/>
                    <a:gd name="T47" fmla="*/ 27827 h 92"/>
                    <a:gd name="T48" fmla="*/ 36925 w 126"/>
                    <a:gd name="T49" fmla="*/ 29321 h 92"/>
                    <a:gd name="T50" fmla="*/ 27888 w 126"/>
                    <a:gd name="T51" fmla="*/ 29321 h 92"/>
                    <a:gd name="T52" fmla="*/ 40531 w 126"/>
                    <a:gd name="T53" fmla="*/ 28186 h 92"/>
                    <a:gd name="T54" fmla="*/ 32207 w 126"/>
                    <a:gd name="T55" fmla="*/ 24831 h 92"/>
                    <a:gd name="T56" fmla="*/ 23875 w 126"/>
                    <a:gd name="T57" fmla="*/ 28186 h 92"/>
                    <a:gd name="T58" fmla="*/ 23875 w 126"/>
                    <a:gd name="T59" fmla="*/ 22970 h 92"/>
                    <a:gd name="T60" fmla="*/ 20975 w 126"/>
                    <a:gd name="T61" fmla="*/ 21526 h 92"/>
                    <a:gd name="T62" fmla="*/ 20975 w 126"/>
                    <a:gd name="T63" fmla="*/ 28186 h 92"/>
                    <a:gd name="T64" fmla="*/ 12650 w 126"/>
                    <a:gd name="T65" fmla="*/ 24831 h 92"/>
                    <a:gd name="T66" fmla="*/ 12650 w 126"/>
                    <a:gd name="T67" fmla="*/ 24831 h 92"/>
                    <a:gd name="T68" fmla="*/ 4369 w 126"/>
                    <a:gd name="T69" fmla="*/ 28186 h 92"/>
                    <a:gd name="T70" fmla="*/ 4369 w 126"/>
                    <a:gd name="T71" fmla="*/ 8155 h 92"/>
                    <a:gd name="T72" fmla="*/ 6500 w 126"/>
                    <a:gd name="T73" fmla="*/ 5575 h 92"/>
                    <a:gd name="T74" fmla="*/ 12650 w 126"/>
                    <a:gd name="T75" fmla="*/ 2946 h 92"/>
                    <a:gd name="T76" fmla="*/ 18844 w 126"/>
                    <a:gd name="T77" fmla="*/ 5935 h 92"/>
                    <a:gd name="T78" fmla="*/ 20625 w 126"/>
                    <a:gd name="T79" fmla="*/ 7795 h 92"/>
                    <a:gd name="T80" fmla="*/ 20975 w 126"/>
                    <a:gd name="T81" fmla="*/ 8155 h 92"/>
                    <a:gd name="T82" fmla="*/ 20975 w 126"/>
                    <a:gd name="T83" fmla="*/ 16676 h 92"/>
                    <a:gd name="T84" fmla="*/ 23875 w 126"/>
                    <a:gd name="T85" fmla="*/ 18170 h 92"/>
                    <a:gd name="T86" fmla="*/ 23875 w 126"/>
                    <a:gd name="T87" fmla="*/ 8155 h 92"/>
                    <a:gd name="T88" fmla="*/ 26056 w 126"/>
                    <a:gd name="T89" fmla="*/ 5575 h 92"/>
                    <a:gd name="T90" fmla="*/ 32207 w 126"/>
                    <a:gd name="T91" fmla="*/ 2946 h 92"/>
                    <a:gd name="T92" fmla="*/ 38757 w 126"/>
                    <a:gd name="T93" fmla="*/ 5935 h 92"/>
                    <a:gd name="T94" fmla="*/ 40175 w 126"/>
                    <a:gd name="T95" fmla="*/ 7795 h 92"/>
                    <a:gd name="T96" fmla="*/ 40531 w 126"/>
                    <a:gd name="T97" fmla="*/ 8155 h 92"/>
                    <a:gd name="T98" fmla="*/ 40531 w 126"/>
                    <a:gd name="T99" fmla="*/ 28186 h 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
                    <a:gd name="T151" fmla="*/ 0 h 92"/>
                    <a:gd name="T152" fmla="*/ 126 w 126"/>
                    <a:gd name="T153" fmla="*/ 92 h 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 h="92">
                      <a:moveTo>
                        <a:pt x="121" y="28"/>
                      </a:moveTo>
                      <a:cubicBezTo>
                        <a:pt x="121" y="20"/>
                        <a:pt x="121" y="20"/>
                        <a:pt x="121" y="20"/>
                      </a:cubicBezTo>
                      <a:cubicBezTo>
                        <a:pt x="120" y="18"/>
                        <a:pt x="120" y="18"/>
                        <a:pt x="120" y="18"/>
                      </a:cubicBezTo>
                      <a:cubicBezTo>
                        <a:pt x="120" y="18"/>
                        <a:pt x="117" y="14"/>
                        <a:pt x="112" y="9"/>
                      </a:cubicBezTo>
                      <a:cubicBezTo>
                        <a:pt x="107" y="5"/>
                        <a:pt x="99" y="0"/>
                        <a:pt x="89" y="0"/>
                      </a:cubicBezTo>
                      <a:cubicBezTo>
                        <a:pt x="79" y="0"/>
                        <a:pt x="71" y="5"/>
                        <a:pt x="66" y="9"/>
                      </a:cubicBezTo>
                      <a:cubicBezTo>
                        <a:pt x="64" y="11"/>
                        <a:pt x="63" y="12"/>
                        <a:pt x="62" y="13"/>
                      </a:cubicBezTo>
                      <a:cubicBezTo>
                        <a:pt x="61" y="12"/>
                        <a:pt x="60" y="11"/>
                        <a:pt x="58" y="9"/>
                      </a:cubicBezTo>
                      <a:cubicBezTo>
                        <a:pt x="53" y="5"/>
                        <a:pt x="45" y="0"/>
                        <a:pt x="35" y="0"/>
                      </a:cubicBezTo>
                      <a:cubicBezTo>
                        <a:pt x="25" y="0"/>
                        <a:pt x="17" y="5"/>
                        <a:pt x="12" y="9"/>
                      </a:cubicBezTo>
                      <a:cubicBezTo>
                        <a:pt x="7" y="14"/>
                        <a:pt x="4" y="18"/>
                        <a:pt x="4" y="18"/>
                      </a:cubicBezTo>
                      <a:cubicBezTo>
                        <a:pt x="4" y="20"/>
                        <a:pt x="4" y="20"/>
                        <a:pt x="4" y="20"/>
                      </a:cubicBezTo>
                      <a:cubicBezTo>
                        <a:pt x="4" y="28"/>
                        <a:pt x="4" y="28"/>
                        <a:pt x="4" y="28"/>
                      </a:cubicBezTo>
                      <a:cubicBezTo>
                        <a:pt x="0" y="28"/>
                        <a:pt x="0" y="28"/>
                        <a:pt x="0" y="28"/>
                      </a:cubicBezTo>
                      <a:cubicBezTo>
                        <a:pt x="0" y="92"/>
                        <a:pt x="0" y="92"/>
                        <a:pt x="0" y="92"/>
                      </a:cubicBezTo>
                      <a:cubicBezTo>
                        <a:pt x="126" y="92"/>
                        <a:pt x="126" y="92"/>
                        <a:pt x="126" y="92"/>
                      </a:cubicBezTo>
                      <a:cubicBezTo>
                        <a:pt x="126" y="28"/>
                        <a:pt x="126" y="28"/>
                        <a:pt x="126" y="28"/>
                      </a:cubicBezTo>
                      <a:lnTo>
                        <a:pt x="121" y="28"/>
                      </a:lnTo>
                      <a:close/>
                      <a:moveTo>
                        <a:pt x="22" y="79"/>
                      </a:moveTo>
                      <a:cubicBezTo>
                        <a:pt x="26" y="77"/>
                        <a:pt x="30" y="75"/>
                        <a:pt x="35" y="75"/>
                      </a:cubicBezTo>
                      <a:cubicBezTo>
                        <a:pt x="40" y="75"/>
                        <a:pt x="44" y="77"/>
                        <a:pt x="47" y="79"/>
                      </a:cubicBezTo>
                      <a:lnTo>
                        <a:pt x="22" y="79"/>
                      </a:lnTo>
                      <a:close/>
                      <a:moveTo>
                        <a:pt x="77" y="79"/>
                      </a:moveTo>
                      <a:cubicBezTo>
                        <a:pt x="80" y="77"/>
                        <a:pt x="84" y="75"/>
                        <a:pt x="89" y="75"/>
                      </a:cubicBezTo>
                      <a:cubicBezTo>
                        <a:pt x="94" y="75"/>
                        <a:pt x="98" y="77"/>
                        <a:pt x="102" y="79"/>
                      </a:cubicBezTo>
                      <a:lnTo>
                        <a:pt x="77" y="79"/>
                      </a:lnTo>
                      <a:close/>
                      <a:moveTo>
                        <a:pt x="112" y="76"/>
                      </a:moveTo>
                      <a:cubicBezTo>
                        <a:pt x="107" y="71"/>
                        <a:pt x="99" y="67"/>
                        <a:pt x="89" y="67"/>
                      </a:cubicBezTo>
                      <a:cubicBezTo>
                        <a:pt x="79" y="67"/>
                        <a:pt x="71" y="71"/>
                        <a:pt x="66" y="76"/>
                      </a:cubicBezTo>
                      <a:cubicBezTo>
                        <a:pt x="66" y="62"/>
                        <a:pt x="66" y="62"/>
                        <a:pt x="66" y="62"/>
                      </a:cubicBezTo>
                      <a:cubicBezTo>
                        <a:pt x="58" y="58"/>
                        <a:pt x="58" y="58"/>
                        <a:pt x="58" y="58"/>
                      </a:cubicBezTo>
                      <a:cubicBezTo>
                        <a:pt x="58" y="76"/>
                        <a:pt x="58" y="76"/>
                        <a:pt x="58" y="76"/>
                      </a:cubicBezTo>
                      <a:cubicBezTo>
                        <a:pt x="53" y="71"/>
                        <a:pt x="45" y="67"/>
                        <a:pt x="35" y="67"/>
                      </a:cubicBezTo>
                      <a:cubicBezTo>
                        <a:pt x="35" y="67"/>
                        <a:pt x="35" y="67"/>
                        <a:pt x="35" y="67"/>
                      </a:cubicBezTo>
                      <a:cubicBezTo>
                        <a:pt x="25" y="67"/>
                        <a:pt x="17" y="71"/>
                        <a:pt x="12" y="76"/>
                      </a:cubicBezTo>
                      <a:cubicBezTo>
                        <a:pt x="12" y="22"/>
                        <a:pt x="12" y="22"/>
                        <a:pt x="12" y="22"/>
                      </a:cubicBezTo>
                      <a:cubicBezTo>
                        <a:pt x="13" y="20"/>
                        <a:pt x="15" y="18"/>
                        <a:pt x="18" y="15"/>
                      </a:cubicBezTo>
                      <a:cubicBezTo>
                        <a:pt x="22" y="12"/>
                        <a:pt x="27" y="8"/>
                        <a:pt x="35" y="8"/>
                      </a:cubicBezTo>
                      <a:cubicBezTo>
                        <a:pt x="42" y="8"/>
                        <a:pt x="48" y="12"/>
                        <a:pt x="52" y="16"/>
                      </a:cubicBezTo>
                      <a:cubicBezTo>
                        <a:pt x="54" y="17"/>
                        <a:pt x="56" y="19"/>
                        <a:pt x="57" y="21"/>
                      </a:cubicBezTo>
                      <a:cubicBezTo>
                        <a:pt x="57" y="21"/>
                        <a:pt x="58" y="21"/>
                        <a:pt x="58" y="22"/>
                      </a:cubicBezTo>
                      <a:cubicBezTo>
                        <a:pt x="58" y="45"/>
                        <a:pt x="58" y="45"/>
                        <a:pt x="58" y="45"/>
                      </a:cubicBezTo>
                      <a:cubicBezTo>
                        <a:pt x="66" y="49"/>
                        <a:pt x="66" y="49"/>
                        <a:pt x="66" y="49"/>
                      </a:cubicBezTo>
                      <a:cubicBezTo>
                        <a:pt x="66" y="22"/>
                        <a:pt x="66" y="22"/>
                        <a:pt x="66" y="22"/>
                      </a:cubicBezTo>
                      <a:cubicBezTo>
                        <a:pt x="67" y="20"/>
                        <a:pt x="69" y="18"/>
                        <a:pt x="72" y="15"/>
                      </a:cubicBezTo>
                      <a:cubicBezTo>
                        <a:pt x="76" y="12"/>
                        <a:pt x="82" y="8"/>
                        <a:pt x="89" y="8"/>
                      </a:cubicBezTo>
                      <a:cubicBezTo>
                        <a:pt x="97" y="8"/>
                        <a:pt x="103" y="12"/>
                        <a:pt x="107" y="16"/>
                      </a:cubicBezTo>
                      <a:cubicBezTo>
                        <a:pt x="109" y="17"/>
                        <a:pt x="110" y="19"/>
                        <a:pt x="111" y="21"/>
                      </a:cubicBezTo>
                      <a:cubicBezTo>
                        <a:pt x="112" y="21"/>
                        <a:pt x="112" y="21"/>
                        <a:pt x="112" y="22"/>
                      </a:cubicBezTo>
                      <a:lnTo>
                        <a:pt x="112" y="76"/>
                      </a:lnTo>
                      <a:close/>
                    </a:path>
                  </a:pathLst>
                </a:custGeom>
                <a:solidFill>
                  <a:srgbClr val="ED1C24"/>
                </a:solidFill>
                <a:ln w="9525">
                  <a:noFill/>
                  <a:bevel/>
                  <a:headEnd/>
                  <a:tailEnd/>
                </a:ln>
              </p:spPr>
              <p:txBody>
                <a:bodyPr/>
                <a:lstStyle/>
                <a:p>
                  <a:endParaRPr lang="zh-CN" altLang="en-US" dirty="0">
                    <a:solidFill>
                      <a:srgbClr val="E43A3D"/>
                    </a:solidFill>
                  </a:endParaRPr>
                </a:p>
              </p:txBody>
            </p:sp>
          </p:grpSp>
          <p:grpSp>
            <p:nvGrpSpPr>
              <p:cNvPr id="35" name="组合 64"/>
              <p:cNvGrpSpPr/>
              <p:nvPr/>
            </p:nvGrpSpPr>
            <p:grpSpPr>
              <a:xfrm>
                <a:off x="9837202" y="6451484"/>
                <a:ext cx="506306" cy="500429"/>
                <a:chOff x="9837202" y="6451484"/>
                <a:chExt cx="506306" cy="500429"/>
              </a:xfrm>
            </p:grpSpPr>
            <p:sp>
              <p:nvSpPr>
                <p:cNvPr id="28" name="MH_Other_4"/>
                <p:cNvSpPr/>
                <p:nvPr>
                  <p:custDataLst>
                    <p:tags r:id="rId4"/>
                  </p:custDataLst>
                </p:nvPr>
              </p:nvSpPr>
              <p:spPr>
                <a:xfrm>
                  <a:off x="9837202" y="6451484"/>
                  <a:ext cx="506306" cy="50042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59" name="Freeform 191"/>
                <p:cNvSpPr>
                  <a:spLocks noChangeAspect="1" noEditPoints="1"/>
                </p:cNvSpPr>
                <p:nvPr/>
              </p:nvSpPr>
              <p:spPr bwMode="auto">
                <a:xfrm>
                  <a:off x="9930758" y="6541597"/>
                  <a:ext cx="315032" cy="315088"/>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0056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7" name="组合 67"/>
              <p:cNvGrpSpPr/>
              <p:nvPr/>
            </p:nvGrpSpPr>
            <p:grpSpPr>
              <a:xfrm>
                <a:off x="11901983" y="6424637"/>
                <a:ext cx="506306" cy="500429"/>
                <a:chOff x="11901983" y="6424637"/>
                <a:chExt cx="506306" cy="500429"/>
              </a:xfrm>
            </p:grpSpPr>
            <p:sp>
              <p:nvSpPr>
                <p:cNvPr id="61" name="MH_Other_4"/>
                <p:cNvSpPr/>
                <p:nvPr>
                  <p:custDataLst>
                    <p:tags r:id="rId2"/>
                  </p:custDataLst>
                </p:nvPr>
              </p:nvSpPr>
              <p:spPr>
                <a:xfrm>
                  <a:off x="11901983" y="6424637"/>
                  <a:ext cx="506306" cy="50042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62" name="MH_Other_9"/>
                <p:cNvSpPr/>
                <p:nvPr>
                  <p:custDataLst>
                    <p:tags r:id="rId3"/>
                  </p:custDataLst>
                </p:nvPr>
              </p:nvSpPr>
              <p:spPr>
                <a:xfrm>
                  <a:off x="11952636" y="6472368"/>
                  <a:ext cx="405000" cy="404978"/>
                </a:xfrm>
                <a:prstGeom prst="ellipse">
                  <a:avLst/>
                </a:prstGeom>
                <a:solidFill>
                  <a:srgbClr val="ED1C24"/>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400" dirty="0">
                    <a:latin typeface="Calibri" panose="020F0502020204030204" pitchFamily="34" charset="0"/>
                    <a:ea typeface="微软雅黑" panose="020B0503020204020204" pitchFamily="34" charset="-122"/>
                  </a:endParaRPr>
                </a:p>
              </p:txBody>
            </p:sp>
            <p:sp>
              <p:nvSpPr>
                <p:cNvPr id="63" name="KSO_Shape"/>
                <p:cNvSpPr>
                  <a:spLocks noChangeAspect="1"/>
                </p:cNvSpPr>
                <p:nvPr/>
              </p:nvSpPr>
              <p:spPr bwMode="auto">
                <a:xfrm>
                  <a:off x="11939535" y="6560953"/>
                  <a:ext cx="431191" cy="227800"/>
                </a:xfrm>
                <a:custGeom>
                  <a:avLst/>
                  <a:gdLst>
                    <a:gd name="T0" fmla="*/ 1080063 w 2505075"/>
                    <a:gd name="T1" fmla="*/ 966238 h 1325562"/>
                    <a:gd name="T2" fmla="*/ 1088548 w 2505075"/>
                    <a:gd name="T3" fmla="*/ 914266 h 1325562"/>
                    <a:gd name="T4" fmla="*/ 445929 w 2505075"/>
                    <a:gd name="T5" fmla="*/ 319311 h 1325562"/>
                    <a:gd name="T6" fmla="*/ 395237 w 2505075"/>
                    <a:gd name="T7" fmla="*/ 468695 h 1325562"/>
                    <a:gd name="T8" fmla="*/ 512532 w 2505075"/>
                    <a:gd name="T9" fmla="*/ 623196 h 1325562"/>
                    <a:gd name="T10" fmla="*/ 620333 w 2505075"/>
                    <a:gd name="T11" fmla="*/ 560492 h 1325562"/>
                    <a:gd name="T12" fmla="*/ 663973 w 2505075"/>
                    <a:gd name="T13" fmla="*/ 607742 h 1325562"/>
                    <a:gd name="T14" fmla="*/ 627744 w 2505075"/>
                    <a:gd name="T15" fmla="*/ 704255 h 1325562"/>
                    <a:gd name="T16" fmla="*/ 757606 w 2505075"/>
                    <a:gd name="T17" fmla="*/ 646073 h 1325562"/>
                    <a:gd name="T18" fmla="*/ 808359 w 2505075"/>
                    <a:gd name="T19" fmla="*/ 688124 h 1325562"/>
                    <a:gd name="T20" fmla="*/ 784197 w 2505075"/>
                    <a:gd name="T21" fmla="*/ 779867 h 1325562"/>
                    <a:gd name="T22" fmla="*/ 928622 w 2505075"/>
                    <a:gd name="T23" fmla="*/ 732135 h 1325562"/>
                    <a:gd name="T24" fmla="*/ 906958 w 2505075"/>
                    <a:gd name="T25" fmla="*/ 833145 h 1325562"/>
                    <a:gd name="T26" fmla="*/ 948878 w 2505075"/>
                    <a:gd name="T27" fmla="*/ 791644 h 1325562"/>
                    <a:gd name="T28" fmla="*/ 967469 w 2505075"/>
                    <a:gd name="T29" fmla="*/ 765403 h 1325562"/>
                    <a:gd name="T30" fmla="*/ 1192310 w 2505075"/>
                    <a:gd name="T31" fmla="*/ 919736 h 1325562"/>
                    <a:gd name="T32" fmla="*/ 1202207 w 2505075"/>
                    <a:gd name="T33" fmla="*/ 871307 h 1325562"/>
                    <a:gd name="T34" fmla="*/ 973023 w 2505075"/>
                    <a:gd name="T35" fmla="*/ 652581 h 1325562"/>
                    <a:gd name="T36" fmla="*/ 1002109 w 2505075"/>
                    <a:gd name="T37" fmla="*/ 637876 h 1325562"/>
                    <a:gd name="T38" fmla="*/ 1285729 w 2505075"/>
                    <a:gd name="T39" fmla="*/ 841671 h 1325562"/>
                    <a:gd name="T40" fmla="*/ 1311316 w 2505075"/>
                    <a:gd name="T41" fmla="*/ 796856 h 1325562"/>
                    <a:gd name="T42" fmla="*/ 1092057 w 2505075"/>
                    <a:gd name="T43" fmla="*/ 582941 h 1325562"/>
                    <a:gd name="T44" fmla="*/ 1113371 w 2505075"/>
                    <a:gd name="T45" fmla="*/ 558323 h 1325562"/>
                    <a:gd name="T46" fmla="*/ 1383250 w 2505075"/>
                    <a:gd name="T47" fmla="*/ 746018 h 1325562"/>
                    <a:gd name="T48" fmla="*/ 1396527 w 2505075"/>
                    <a:gd name="T49" fmla="*/ 680240 h 1325562"/>
                    <a:gd name="T50" fmla="*/ 1184656 w 2505075"/>
                    <a:gd name="T51" fmla="*/ 460782 h 1325562"/>
                    <a:gd name="T52" fmla="*/ 1032502 w 2505075"/>
                    <a:gd name="T53" fmla="*/ 404883 h 1325562"/>
                    <a:gd name="T54" fmla="*/ 933963 w 2505075"/>
                    <a:gd name="T55" fmla="*/ 481262 h 1325562"/>
                    <a:gd name="T56" fmla="*/ 789778 w 2505075"/>
                    <a:gd name="T57" fmla="*/ 559328 h 1325562"/>
                    <a:gd name="T58" fmla="*/ 748479 w 2505075"/>
                    <a:gd name="T59" fmla="*/ 508971 h 1325562"/>
                    <a:gd name="T60" fmla="*/ 835666 w 2505075"/>
                    <a:gd name="T61" fmla="*/ 313325 h 1325562"/>
                    <a:gd name="T62" fmla="*/ 973330 w 2505075"/>
                    <a:gd name="T63" fmla="*/ 213093 h 1325562"/>
                    <a:gd name="T64" fmla="*/ 1302757 w 2505075"/>
                    <a:gd name="T65" fmla="*/ 188035 h 1325562"/>
                    <a:gd name="T66" fmla="*/ 1466747 w 2505075"/>
                    <a:gd name="T67" fmla="*/ 282003 h 1325562"/>
                    <a:gd name="T68" fmla="*/ 1564078 w 2505075"/>
                    <a:gd name="T69" fmla="*/ 493551 h 1325562"/>
                    <a:gd name="T70" fmla="*/ 1442633 w 2505075"/>
                    <a:gd name="T71" fmla="*/ 704094 h 1325562"/>
                    <a:gd name="T72" fmla="*/ 1413666 w 2505075"/>
                    <a:gd name="T73" fmla="*/ 773726 h 1325562"/>
                    <a:gd name="T74" fmla="*/ 1355490 w 2505075"/>
                    <a:gd name="T75" fmla="*/ 815650 h 1325562"/>
                    <a:gd name="T76" fmla="*/ 1304074 w 2505075"/>
                    <a:gd name="T77" fmla="*/ 877331 h 1325562"/>
                    <a:gd name="T78" fmla="*/ 1255071 w 2505075"/>
                    <a:gd name="T79" fmla="*/ 922146 h 1325562"/>
                    <a:gd name="T80" fmla="*/ 1195931 w 2505075"/>
                    <a:gd name="T81" fmla="*/ 958287 h 1325562"/>
                    <a:gd name="T82" fmla="*/ 1126169 w 2505075"/>
                    <a:gd name="T83" fmla="*/ 987441 h 1325562"/>
                    <a:gd name="T84" fmla="*/ 1025026 w 2505075"/>
                    <a:gd name="T85" fmla="*/ 983586 h 1325562"/>
                    <a:gd name="T86" fmla="*/ 943732 w 2505075"/>
                    <a:gd name="T87" fmla="*/ 991771 h 1325562"/>
                    <a:gd name="T88" fmla="*/ 890447 w 2505075"/>
                    <a:gd name="T89" fmla="*/ 926198 h 1325562"/>
                    <a:gd name="T90" fmla="*/ 804898 w 2505075"/>
                    <a:gd name="T91" fmla="*/ 942109 h 1325562"/>
                    <a:gd name="T92" fmla="*/ 719687 w 2505075"/>
                    <a:gd name="T93" fmla="*/ 932466 h 1325562"/>
                    <a:gd name="T94" fmla="*/ 719687 w 2505075"/>
                    <a:gd name="T95" fmla="*/ 847609 h 1325562"/>
                    <a:gd name="T96" fmla="*/ 649845 w 2505075"/>
                    <a:gd name="T97" fmla="*/ 864980 h 1325562"/>
                    <a:gd name="T98" fmla="*/ 564935 w 2505075"/>
                    <a:gd name="T99" fmla="*/ 841431 h 1325562"/>
                    <a:gd name="T100" fmla="*/ 599332 w 2505075"/>
                    <a:gd name="T101" fmla="*/ 735462 h 1325562"/>
                    <a:gd name="T102" fmla="*/ 525336 w 2505075"/>
                    <a:gd name="T103" fmla="*/ 717912 h 1325562"/>
                    <a:gd name="T104" fmla="*/ 434824 w 2505075"/>
                    <a:gd name="T105" fmla="*/ 613741 h 1325562"/>
                    <a:gd name="T106" fmla="*/ 356614 w 2505075"/>
                    <a:gd name="T107" fmla="*/ 485079 h 1325562"/>
                    <a:gd name="T108" fmla="*/ 409961 w 2505075"/>
                    <a:gd name="T109" fmla="*/ 302445 h 1325562"/>
                    <a:gd name="T110" fmla="*/ 585452 w 2505075"/>
                    <a:gd name="T111" fmla="*/ 140292 h 1325562"/>
                    <a:gd name="T112" fmla="*/ 1604643 w 2505075"/>
                    <a:gd name="T113" fmla="*/ 378724 h 1325562"/>
                    <a:gd name="T114" fmla="*/ 1484403 w 2505075"/>
                    <a:gd name="T115" fmla="*/ 188277 h 1325562"/>
                    <a:gd name="T116" fmla="*/ 490090 w 2505075"/>
                    <a:gd name="T117" fmla="*/ 133795 h 1325562"/>
                    <a:gd name="T118" fmla="*/ 325035 w 2505075"/>
                    <a:gd name="T119" fmla="*/ 287116 h 1325562"/>
                    <a:gd name="T120" fmla="*/ 274770 w 2505075"/>
                    <a:gd name="T121" fmla="*/ 490340 h 13255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05075" h="1325562">
                      <a:moveTo>
                        <a:pt x="1393413" y="1171553"/>
                      </a:moveTo>
                      <a:lnTo>
                        <a:pt x="1392878" y="1173480"/>
                      </a:lnTo>
                      <a:lnTo>
                        <a:pt x="1390342" y="1178878"/>
                      </a:lnTo>
                      <a:lnTo>
                        <a:pt x="1387805" y="1184593"/>
                      </a:lnTo>
                      <a:lnTo>
                        <a:pt x="1384952" y="1190308"/>
                      </a:lnTo>
                      <a:lnTo>
                        <a:pt x="1381781" y="1196023"/>
                      </a:lnTo>
                      <a:lnTo>
                        <a:pt x="1378294" y="1201738"/>
                      </a:lnTo>
                      <a:lnTo>
                        <a:pt x="1374489" y="1207135"/>
                      </a:lnTo>
                      <a:lnTo>
                        <a:pt x="1370684" y="1212850"/>
                      </a:lnTo>
                      <a:lnTo>
                        <a:pt x="1362758" y="1223010"/>
                      </a:lnTo>
                      <a:lnTo>
                        <a:pt x="1354514" y="1233170"/>
                      </a:lnTo>
                      <a:lnTo>
                        <a:pt x="1350935" y="1237020"/>
                      </a:lnTo>
                      <a:lnTo>
                        <a:pt x="1356797" y="1240836"/>
                      </a:lnTo>
                      <a:lnTo>
                        <a:pt x="1369812" y="1248769"/>
                      </a:lnTo>
                      <a:lnTo>
                        <a:pt x="1382509" y="1256385"/>
                      </a:lnTo>
                      <a:lnTo>
                        <a:pt x="1394571" y="1262097"/>
                      </a:lnTo>
                      <a:lnTo>
                        <a:pt x="1405364" y="1267174"/>
                      </a:lnTo>
                      <a:lnTo>
                        <a:pt x="1410443" y="1269395"/>
                      </a:lnTo>
                      <a:lnTo>
                        <a:pt x="1415521" y="1271299"/>
                      </a:lnTo>
                      <a:lnTo>
                        <a:pt x="1420283" y="1272568"/>
                      </a:lnTo>
                      <a:lnTo>
                        <a:pt x="1424092" y="1273520"/>
                      </a:lnTo>
                      <a:lnTo>
                        <a:pt x="1428219" y="1274155"/>
                      </a:lnTo>
                      <a:lnTo>
                        <a:pt x="1432028" y="1274155"/>
                      </a:lnTo>
                      <a:lnTo>
                        <a:pt x="1433615" y="1274155"/>
                      </a:lnTo>
                      <a:lnTo>
                        <a:pt x="1434250" y="1274155"/>
                      </a:lnTo>
                      <a:lnTo>
                        <a:pt x="1436789" y="1272568"/>
                      </a:lnTo>
                      <a:lnTo>
                        <a:pt x="1439329" y="1270665"/>
                      </a:lnTo>
                      <a:lnTo>
                        <a:pt x="1440916" y="1268126"/>
                      </a:lnTo>
                      <a:lnTo>
                        <a:pt x="1442186" y="1265587"/>
                      </a:lnTo>
                      <a:lnTo>
                        <a:pt x="1443138" y="1261779"/>
                      </a:lnTo>
                      <a:lnTo>
                        <a:pt x="1443773" y="1258289"/>
                      </a:lnTo>
                      <a:lnTo>
                        <a:pt x="1444408" y="1253846"/>
                      </a:lnTo>
                      <a:lnTo>
                        <a:pt x="1443773" y="1250038"/>
                      </a:lnTo>
                      <a:lnTo>
                        <a:pt x="1443455" y="1245278"/>
                      </a:lnTo>
                      <a:lnTo>
                        <a:pt x="1442820" y="1240518"/>
                      </a:lnTo>
                      <a:lnTo>
                        <a:pt x="1440916" y="1231316"/>
                      </a:lnTo>
                      <a:lnTo>
                        <a:pt x="1438694" y="1222113"/>
                      </a:lnTo>
                      <a:lnTo>
                        <a:pt x="1435520" y="1213863"/>
                      </a:lnTo>
                      <a:lnTo>
                        <a:pt x="1432663" y="1206564"/>
                      </a:lnTo>
                      <a:lnTo>
                        <a:pt x="1431441" y="1204120"/>
                      </a:lnTo>
                      <a:lnTo>
                        <a:pt x="1393413" y="1171553"/>
                      </a:lnTo>
                      <a:close/>
                      <a:moveTo>
                        <a:pt x="1213954" y="208886"/>
                      </a:moveTo>
                      <a:lnTo>
                        <a:pt x="787646" y="233955"/>
                      </a:lnTo>
                      <a:lnTo>
                        <a:pt x="777171" y="240302"/>
                      </a:lnTo>
                      <a:lnTo>
                        <a:pt x="761934" y="250456"/>
                      </a:lnTo>
                      <a:lnTo>
                        <a:pt x="752411" y="256803"/>
                      </a:lnTo>
                      <a:lnTo>
                        <a:pt x="742571" y="264101"/>
                      </a:lnTo>
                      <a:lnTo>
                        <a:pt x="731778" y="272352"/>
                      </a:lnTo>
                      <a:lnTo>
                        <a:pt x="720034" y="281237"/>
                      </a:lnTo>
                      <a:lnTo>
                        <a:pt x="707971" y="291391"/>
                      </a:lnTo>
                      <a:lnTo>
                        <a:pt x="695274" y="301546"/>
                      </a:lnTo>
                      <a:lnTo>
                        <a:pt x="682577" y="312970"/>
                      </a:lnTo>
                      <a:lnTo>
                        <a:pt x="669245" y="325028"/>
                      </a:lnTo>
                      <a:lnTo>
                        <a:pt x="656230" y="337721"/>
                      </a:lnTo>
                      <a:lnTo>
                        <a:pt x="642898" y="351366"/>
                      </a:lnTo>
                      <a:lnTo>
                        <a:pt x="629884" y="365329"/>
                      </a:lnTo>
                      <a:lnTo>
                        <a:pt x="617186" y="380243"/>
                      </a:lnTo>
                      <a:lnTo>
                        <a:pt x="604489" y="396110"/>
                      </a:lnTo>
                      <a:lnTo>
                        <a:pt x="592427" y="411976"/>
                      </a:lnTo>
                      <a:lnTo>
                        <a:pt x="586396" y="420544"/>
                      </a:lnTo>
                      <a:lnTo>
                        <a:pt x="580682" y="429112"/>
                      </a:lnTo>
                      <a:lnTo>
                        <a:pt x="575286" y="437679"/>
                      </a:lnTo>
                      <a:lnTo>
                        <a:pt x="569889" y="446565"/>
                      </a:lnTo>
                      <a:lnTo>
                        <a:pt x="564811" y="455450"/>
                      </a:lnTo>
                      <a:lnTo>
                        <a:pt x="559732" y="464335"/>
                      </a:lnTo>
                      <a:lnTo>
                        <a:pt x="554970" y="473855"/>
                      </a:lnTo>
                      <a:lnTo>
                        <a:pt x="550526" y="483057"/>
                      </a:lnTo>
                      <a:lnTo>
                        <a:pt x="546400" y="492894"/>
                      </a:lnTo>
                      <a:lnTo>
                        <a:pt x="542273" y="502097"/>
                      </a:lnTo>
                      <a:lnTo>
                        <a:pt x="538464" y="512251"/>
                      </a:lnTo>
                      <a:lnTo>
                        <a:pt x="534972" y="522089"/>
                      </a:lnTo>
                      <a:lnTo>
                        <a:pt x="532115" y="532243"/>
                      </a:lnTo>
                      <a:lnTo>
                        <a:pt x="528941" y="542397"/>
                      </a:lnTo>
                      <a:lnTo>
                        <a:pt x="526719" y="552552"/>
                      </a:lnTo>
                      <a:lnTo>
                        <a:pt x="524814" y="563341"/>
                      </a:lnTo>
                      <a:lnTo>
                        <a:pt x="522592" y="573496"/>
                      </a:lnTo>
                      <a:lnTo>
                        <a:pt x="521323" y="584285"/>
                      </a:lnTo>
                      <a:lnTo>
                        <a:pt x="520370" y="595391"/>
                      </a:lnTo>
                      <a:lnTo>
                        <a:pt x="519736" y="605863"/>
                      </a:lnTo>
                      <a:lnTo>
                        <a:pt x="519736" y="617287"/>
                      </a:lnTo>
                      <a:lnTo>
                        <a:pt x="519736" y="628393"/>
                      </a:lnTo>
                      <a:lnTo>
                        <a:pt x="520370" y="639817"/>
                      </a:lnTo>
                      <a:lnTo>
                        <a:pt x="521640" y="650924"/>
                      </a:lnTo>
                      <a:lnTo>
                        <a:pt x="522910" y="662347"/>
                      </a:lnTo>
                      <a:lnTo>
                        <a:pt x="525132" y="674088"/>
                      </a:lnTo>
                      <a:lnTo>
                        <a:pt x="527671" y="685830"/>
                      </a:lnTo>
                      <a:lnTo>
                        <a:pt x="530846" y="697571"/>
                      </a:lnTo>
                      <a:lnTo>
                        <a:pt x="531798" y="700109"/>
                      </a:lnTo>
                      <a:lnTo>
                        <a:pt x="533385" y="703283"/>
                      </a:lnTo>
                      <a:lnTo>
                        <a:pt x="535607" y="706138"/>
                      </a:lnTo>
                      <a:lnTo>
                        <a:pt x="538464" y="709629"/>
                      </a:lnTo>
                      <a:lnTo>
                        <a:pt x="545130" y="717245"/>
                      </a:lnTo>
                      <a:lnTo>
                        <a:pt x="553701" y="725813"/>
                      </a:lnTo>
                      <a:lnTo>
                        <a:pt x="563858" y="735333"/>
                      </a:lnTo>
                      <a:lnTo>
                        <a:pt x="575603" y="744852"/>
                      </a:lnTo>
                      <a:lnTo>
                        <a:pt x="588300" y="755642"/>
                      </a:lnTo>
                      <a:lnTo>
                        <a:pt x="601950" y="766113"/>
                      </a:lnTo>
                      <a:lnTo>
                        <a:pt x="630836" y="788961"/>
                      </a:lnTo>
                      <a:lnTo>
                        <a:pt x="660992" y="811174"/>
                      </a:lnTo>
                      <a:lnTo>
                        <a:pt x="673980" y="820771"/>
                      </a:lnTo>
                      <a:lnTo>
                        <a:pt x="676549" y="818197"/>
                      </a:lnTo>
                      <a:lnTo>
                        <a:pt x="682891" y="811847"/>
                      </a:lnTo>
                      <a:lnTo>
                        <a:pt x="690500" y="804545"/>
                      </a:lnTo>
                      <a:lnTo>
                        <a:pt x="700329" y="795655"/>
                      </a:lnTo>
                      <a:lnTo>
                        <a:pt x="712060" y="785494"/>
                      </a:lnTo>
                      <a:lnTo>
                        <a:pt x="718401" y="780732"/>
                      </a:lnTo>
                      <a:lnTo>
                        <a:pt x="725376" y="775334"/>
                      </a:lnTo>
                      <a:lnTo>
                        <a:pt x="732352" y="770254"/>
                      </a:lnTo>
                      <a:lnTo>
                        <a:pt x="739961" y="765174"/>
                      </a:lnTo>
                      <a:lnTo>
                        <a:pt x="747570" y="760412"/>
                      </a:lnTo>
                      <a:lnTo>
                        <a:pt x="755497" y="755649"/>
                      </a:lnTo>
                      <a:lnTo>
                        <a:pt x="763423" y="751522"/>
                      </a:lnTo>
                      <a:lnTo>
                        <a:pt x="771350" y="747712"/>
                      </a:lnTo>
                      <a:lnTo>
                        <a:pt x="779593" y="744537"/>
                      </a:lnTo>
                      <a:lnTo>
                        <a:pt x="787837" y="741997"/>
                      </a:lnTo>
                      <a:lnTo>
                        <a:pt x="796080" y="739774"/>
                      </a:lnTo>
                      <a:lnTo>
                        <a:pt x="804007" y="738504"/>
                      </a:lnTo>
                      <a:lnTo>
                        <a:pt x="808128" y="738187"/>
                      </a:lnTo>
                      <a:lnTo>
                        <a:pt x="811933" y="738187"/>
                      </a:lnTo>
                      <a:lnTo>
                        <a:pt x="815738" y="738187"/>
                      </a:lnTo>
                      <a:lnTo>
                        <a:pt x="819859" y="738504"/>
                      </a:lnTo>
                      <a:lnTo>
                        <a:pt x="823347" y="739139"/>
                      </a:lnTo>
                      <a:lnTo>
                        <a:pt x="827469" y="740092"/>
                      </a:lnTo>
                      <a:lnTo>
                        <a:pt x="830956" y="741362"/>
                      </a:lnTo>
                      <a:lnTo>
                        <a:pt x="834444" y="742949"/>
                      </a:lnTo>
                      <a:lnTo>
                        <a:pt x="837932" y="744537"/>
                      </a:lnTo>
                      <a:lnTo>
                        <a:pt x="841419" y="746442"/>
                      </a:lnTo>
                      <a:lnTo>
                        <a:pt x="845224" y="748982"/>
                      </a:lnTo>
                      <a:lnTo>
                        <a:pt x="848077" y="751522"/>
                      </a:lnTo>
                      <a:lnTo>
                        <a:pt x="851565" y="754697"/>
                      </a:lnTo>
                      <a:lnTo>
                        <a:pt x="854419" y="757554"/>
                      </a:lnTo>
                      <a:lnTo>
                        <a:pt x="857272" y="761364"/>
                      </a:lnTo>
                      <a:lnTo>
                        <a:pt x="860443" y="765174"/>
                      </a:lnTo>
                      <a:lnTo>
                        <a:pt x="862979" y="769937"/>
                      </a:lnTo>
                      <a:lnTo>
                        <a:pt x="865833" y="774699"/>
                      </a:lnTo>
                      <a:lnTo>
                        <a:pt x="868052" y="779779"/>
                      </a:lnTo>
                      <a:lnTo>
                        <a:pt x="870589" y="785177"/>
                      </a:lnTo>
                      <a:lnTo>
                        <a:pt x="872174" y="789939"/>
                      </a:lnTo>
                      <a:lnTo>
                        <a:pt x="872808" y="795337"/>
                      </a:lnTo>
                      <a:lnTo>
                        <a:pt x="873125" y="800417"/>
                      </a:lnTo>
                      <a:lnTo>
                        <a:pt x="872808" y="805815"/>
                      </a:lnTo>
                      <a:lnTo>
                        <a:pt x="872174" y="810895"/>
                      </a:lnTo>
                      <a:lnTo>
                        <a:pt x="870906" y="816610"/>
                      </a:lnTo>
                      <a:lnTo>
                        <a:pt x="868686" y="822325"/>
                      </a:lnTo>
                      <a:lnTo>
                        <a:pt x="866784" y="828040"/>
                      </a:lnTo>
                      <a:lnTo>
                        <a:pt x="864247" y="833755"/>
                      </a:lnTo>
                      <a:lnTo>
                        <a:pt x="861077" y="839470"/>
                      </a:lnTo>
                      <a:lnTo>
                        <a:pt x="858223" y="844867"/>
                      </a:lnTo>
                      <a:lnTo>
                        <a:pt x="854419" y="850582"/>
                      </a:lnTo>
                      <a:lnTo>
                        <a:pt x="850614" y="855980"/>
                      </a:lnTo>
                      <a:lnTo>
                        <a:pt x="846809" y="861377"/>
                      </a:lnTo>
                      <a:lnTo>
                        <a:pt x="838883" y="872172"/>
                      </a:lnTo>
                      <a:lnTo>
                        <a:pt x="830322" y="882015"/>
                      </a:lnTo>
                      <a:lnTo>
                        <a:pt x="822079" y="891222"/>
                      </a:lnTo>
                      <a:lnTo>
                        <a:pt x="814469" y="899477"/>
                      </a:lnTo>
                      <a:lnTo>
                        <a:pt x="807177" y="906780"/>
                      </a:lnTo>
                      <a:lnTo>
                        <a:pt x="801280" y="912179"/>
                      </a:lnTo>
                      <a:lnTo>
                        <a:pt x="807327" y="916209"/>
                      </a:lnTo>
                      <a:lnTo>
                        <a:pt x="820976" y="924777"/>
                      </a:lnTo>
                      <a:lnTo>
                        <a:pt x="825483" y="927528"/>
                      </a:lnTo>
                      <a:lnTo>
                        <a:pt x="830507" y="922740"/>
                      </a:lnTo>
                      <a:lnTo>
                        <a:pt x="837466" y="916726"/>
                      </a:lnTo>
                      <a:lnTo>
                        <a:pt x="844425" y="910397"/>
                      </a:lnTo>
                      <a:lnTo>
                        <a:pt x="852332" y="904384"/>
                      </a:lnTo>
                      <a:lnTo>
                        <a:pt x="859924" y="898687"/>
                      </a:lnTo>
                      <a:lnTo>
                        <a:pt x="867831" y="893307"/>
                      </a:lnTo>
                      <a:lnTo>
                        <a:pt x="875739" y="887927"/>
                      </a:lnTo>
                      <a:lnTo>
                        <a:pt x="884596" y="882864"/>
                      </a:lnTo>
                      <a:lnTo>
                        <a:pt x="893136" y="878117"/>
                      </a:lnTo>
                      <a:lnTo>
                        <a:pt x="902309" y="873686"/>
                      </a:lnTo>
                      <a:lnTo>
                        <a:pt x="911798" y="869572"/>
                      </a:lnTo>
                      <a:lnTo>
                        <a:pt x="921287" y="865774"/>
                      </a:lnTo>
                      <a:lnTo>
                        <a:pt x="931409" y="862293"/>
                      </a:lnTo>
                      <a:lnTo>
                        <a:pt x="941847" y="859445"/>
                      </a:lnTo>
                      <a:lnTo>
                        <a:pt x="952285" y="856596"/>
                      </a:lnTo>
                      <a:lnTo>
                        <a:pt x="963356" y="854698"/>
                      </a:lnTo>
                      <a:lnTo>
                        <a:pt x="972212" y="853432"/>
                      </a:lnTo>
                      <a:lnTo>
                        <a:pt x="980753" y="852166"/>
                      </a:lnTo>
                      <a:lnTo>
                        <a:pt x="988660" y="851533"/>
                      </a:lnTo>
                      <a:lnTo>
                        <a:pt x="996252" y="850900"/>
                      </a:lnTo>
                      <a:lnTo>
                        <a:pt x="1003527" y="850900"/>
                      </a:lnTo>
                      <a:lnTo>
                        <a:pt x="1010169" y="851533"/>
                      </a:lnTo>
                      <a:lnTo>
                        <a:pt x="1016812" y="852166"/>
                      </a:lnTo>
                      <a:lnTo>
                        <a:pt x="1022505" y="853115"/>
                      </a:lnTo>
                      <a:lnTo>
                        <a:pt x="1028199" y="854381"/>
                      </a:lnTo>
                      <a:lnTo>
                        <a:pt x="1033260" y="855963"/>
                      </a:lnTo>
                      <a:lnTo>
                        <a:pt x="1038004" y="858179"/>
                      </a:lnTo>
                      <a:lnTo>
                        <a:pt x="1042116" y="860394"/>
                      </a:lnTo>
                      <a:lnTo>
                        <a:pt x="1046228" y="862609"/>
                      </a:lnTo>
                      <a:lnTo>
                        <a:pt x="1049391" y="865458"/>
                      </a:lnTo>
                      <a:lnTo>
                        <a:pt x="1052871" y="868306"/>
                      </a:lnTo>
                      <a:lnTo>
                        <a:pt x="1055401" y="871787"/>
                      </a:lnTo>
                      <a:lnTo>
                        <a:pt x="1057931" y="875268"/>
                      </a:lnTo>
                      <a:lnTo>
                        <a:pt x="1059513" y="879066"/>
                      </a:lnTo>
                      <a:lnTo>
                        <a:pt x="1061095" y="882864"/>
                      </a:lnTo>
                      <a:lnTo>
                        <a:pt x="1062043" y="887294"/>
                      </a:lnTo>
                      <a:lnTo>
                        <a:pt x="1062992" y="891725"/>
                      </a:lnTo>
                      <a:lnTo>
                        <a:pt x="1063625" y="896472"/>
                      </a:lnTo>
                      <a:lnTo>
                        <a:pt x="1063625" y="901219"/>
                      </a:lnTo>
                      <a:lnTo>
                        <a:pt x="1062992" y="906283"/>
                      </a:lnTo>
                      <a:lnTo>
                        <a:pt x="1062360" y="911663"/>
                      </a:lnTo>
                      <a:lnTo>
                        <a:pt x="1061411" y="917043"/>
                      </a:lnTo>
                      <a:lnTo>
                        <a:pt x="1060146" y="922740"/>
                      </a:lnTo>
                      <a:lnTo>
                        <a:pt x="1058564" y="928436"/>
                      </a:lnTo>
                      <a:lnTo>
                        <a:pt x="1056350" y="934133"/>
                      </a:lnTo>
                      <a:lnTo>
                        <a:pt x="1054136" y="940146"/>
                      </a:lnTo>
                      <a:lnTo>
                        <a:pt x="1051605" y="946475"/>
                      </a:lnTo>
                      <a:lnTo>
                        <a:pt x="1048442" y="952805"/>
                      </a:lnTo>
                      <a:lnTo>
                        <a:pt x="1044963" y="959134"/>
                      </a:lnTo>
                      <a:lnTo>
                        <a:pt x="1041167" y="966096"/>
                      </a:lnTo>
                      <a:lnTo>
                        <a:pt x="1036739" y="973375"/>
                      </a:lnTo>
                      <a:lnTo>
                        <a:pt x="1031994" y="980654"/>
                      </a:lnTo>
                      <a:lnTo>
                        <a:pt x="1026933" y="988250"/>
                      </a:lnTo>
                      <a:lnTo>
                        <a:pt x="1021240" y="995845"/>
                      </a:lnTo>
                      <a:lnTo>
                        <a:pt x="1008904" y="1011353"/>
                      </a:lnTo>
                      <a:lnTo>
                        <a:pt x="997613" y="1025070"/>
                      </a:lnTo>
                      <a:lnTo>
                        <a:pt x="998737" y="1025688"/>
                      </a:lnTo>
                      <a:lnTo>
                        <a:pt x="1020087" y="1037234"/>
                      </a:lnTo>
                      <a:lnTo>
                        <a:pt x="1021090" y="1036320"/>
                      </a:lnTo>
                      <a:lnTo>
                        <a:pt x="1031219" y="1027112"/>
                      </a:lnTo>
                      <a:lnTo>
                        <a:pt x="1052110" y="1009332"/>
                      </a:lnTo>
                      <a:lnTo>
                        <a:pt x="1071419" y="993774"/>
                      </a:lnTo>
                      <a:lnTo>
                        <a:pt x="1088828" y="979804"/>
                      </a:lnTo>
                      <a:lnTo>
                        <a:pt x="1104021" y="968374"/>
                      </a:lnTo>
                      <a:lnTo>
                        <a:pt x="1116050" y="959802"/>
                      </a:lnTo>
                      <a:lnTo>
                        <a:pt x="1125862" y="952182"/>
                      </a:lnTo>
                      <a:lnTo>
                        <a:pt x="1136624" y="950277"/>
                      </a:lnTo>
                      <a:lnTo>
                        <a:pt x="1146437" y="949007"/>
                      </a:lnTo>
                      <a:lnTo>
                        <a:pt x="1156249" y="948372"/>
                      </a:lnTo>
                      <a:lnTo>
                        <a:pt x="1164795" y="947737"/>
                      </a:lnTo>
                      <a:lnTo>
                        <a:pt x="1172709" y="947737"/>
                      </a:lnTo>
                      <a:lnTo>
                        <a:pt x="1180622" y="948372"/>
                      </a:lnTo>
                      <a:lnTo>
                        <a:pt x="1187586" y="949007"/>
                      </a:lnTo>
                      <a:lnTo>
                        <a:pt x="1193916" y="949959"/>
                      </a:lnTo>
                      <a:lnTo>
                        <a:pt x="1199930" y="951547"/>
                      </a:lnTo>
                      <a:lnTo>
                        <a:pt x="1204995" y="953452"/>
                      </a:lnTo>
                      <a:lnTo>
                        <a:pt x="1209743" y="955674"/>
                      </a:lnTo>
                      <a:lnTo>
                        <a:pt x="1214174" y="958214"/>
                      </a:lnTo>
                      <a:lnTo>
                        <a:pt x="1217656" y="961072"/>
                      </a:lnTo>
                      <a:lnTo>
                        <a:pt x="1221138" y="964247"/>
                      </a:lnTo>
                      <a:lnTo>
                        <a:pt x="1223670" y="967739"/>
                      </a:lnTo>
                      <a:lnTo>
                        <a:pt x="1226202" y="971232"/>
                      </a:lnTo>
                      <a:lnTo>
                        <a:pt x="1228102" y="975359"/>
                      </a:lnTo>
                      <a:lnTo>
                        <a:pt x="1229684" y="979804"/>
                      </a:lnTo>
                      <a:lnTo>
                        <a:pt x="1230634" y="983932"/>
                      </a:lnTo>
                      <a:lnTo>
                        <a:pt x="1231583" y="988694"/>
                      </a:lnTo>
                      <a:lnTo>
                        <a:pt x="1231900" y="993774"/>
                      </a:lnTo>
                      <a:lnTo>
                        <a:pt x="1231900" y="998854"/>
                      </a:lnTo>
                      <a:lnTo>
                        <a:pt x="1231267" y="1003934"/>
                      </a:lnTo>
                      <a:lnTo>
                        <a:pt x="1230317" y="1009650"/>
                      </a:lnTo>
                      <a:lnTo>
                        <a:pt x="1229368" y="1015365"/>
                      </a:lnTo>
                      <a:lnTo>
                        <a:pt x="1228102" y="1021080"/>
                      </a:lnTo>
                      <a:lnTo>
                        <a:pt x="1226519" y="1027112"/>
                      </a:lnTo>
                      <a:lnTo>
                        <a:pt x="1224303" y="1033145"/>
                      </a:lnTo>
                      <a:lnTo>
                        <a:pt x="1222088" y="1039177"/>
                      </a:lnTo>
                      <a:lnTo>
                        <a:pt x="1219872" y="1045527"/>
                      </a:lnTo>
                      <a:lnTo>
                        <a:pt x="1214174" y="1058227"/>
                      </a:lnTo>
                      <a:lnTo>
                        <a:pt x="1207527" y="1070927"/>
                      </a:lnTo>
                      <a:lnTo>
                        <a:pt x="1200563" y="1084262"/>
                      </a:lnTo>
                      <a:lnTo>
                        <a:pt x="1192650" y="1097280"/>
                      </a:lnTo>
                      <a:lnTo>
                        <a:pt x="1184104" y="1110297"/>
                      </a:lnTo>
                      <a:lnTo>
                        <a:pt x="1177556" y="1120028"/>
                      </a:lnTo>
                      <a:lnTo>
                        <a:pt x="1226114" y="1144685"/>
                      </a:lnTo>
                      <a:lnTo>
                        <a:pt x="1235618" y="1136968"/>
                      </a:lnTo>
                      <a:lnTo>
                        <a:pt x="1241959" y="1131570"/>
                      </a:lnTo>
                      <a:lnTo>
                        <a:pt x="1248934" y="1126173"/>
                      </a:lnTo>
                      <a:lnTo>
                        <a:pt x="1256227" y="1121093"/>
                      </a:lnTo>
                      <a:lnTo>
                        <a:pt x="1263836" y="1116330"/>
                      </a:lnTo>
                      <a:lnTo>
                        <a:pt x="1271445" y="1111250"/>
                      </a:lnTo>
                      <a:lnTo>
                        <a:pt x="1279055" y="1106488"/>
                      </a:lnTo>
                      <a:lnTo>
                        <a:pt x="1286981" y="1102678"/>
                      </a:lnTo>
                      <a:lnTo>
                        <a:pt x="1295542" y="1098868"/>
                      </a:lnTo>
                      <a:lnTo>
                        <a:pt x="1303468" y="1095375"/>
                      </a:lnTo>
                      <a:lnTo>
                        <a:pt x="1304197" y="1095150"/>
                      </a:lnTo>
                      <a:lnTo>
                        <a:pt x="1255077" y="1053085"/>
                      </a:lnTo>
                      <a:lnTo>
                        <a:pt x="1253172" y="1051499"/>
                      </a:lnTo>
                      <a:lnTo>
                        <a:pt x="1251585" y="1049280"/>
                      </a:lnTo>
                      <a:lnTo>
                        <a:pt x="1249997" y="1047378"/>
                      </a:lnTo>
                      <a:lnTo>
                        <a:pt x="1248727" y="1045158"/>
                      </a:lnTo>
                      <a:lnTo>
                        <a:pt x="1247775" y="1042622"/>
                      </a:lnTo>
                      <a:lnTo>
                        <a:pt x="1247140" y="1040402"/>
                      </a:lnTo>
                      <a:lnTo>
                        <a:pt x="1246505" y="1038183"/>
                      </a:lnTo>
                      <a:lnTo>
                        <a:pt x="1246187" y="1035646"/>
                      </a:lnTo>
                      <a:lnTo>
                        <a:pt x="1246187" y="1033110"/>
                      </a:lnTo>
                      <a:lnTo>
                        <a:pt x="1246505" y="1030890"/>
                      </a:lnTo>
                      <a:lnTo>
                        <a:pt x="1246822" y="1028354"/>
                      </a:lnTo>
                      <a:lnTo>
                        <a:pt x="1247457" y="1026135"/>
                      </a:lnTo>
                      <a:lnTo>
                        <a:pt x="1248092" y="1023281"/>
                      </a:lnTo>
                      <a:lnTo>
                        <a:pt x="1249362" y="1021379"/>
                      </a:lnTo>
                      <a:lnTo>
                        <a:pt x="1250632" y="1019159"/>
                      </a:lnTo>
                      <a:lnTo>
                        <a:pt x="1252537" y="1016940"/>
                      </a:lnTo>
                      <a:lnTo>
                        <a:pt x="1254125" y="1015037"/>
                      </a:lnTo>
                      <a:lnTo>
                        <a:pt x="1256030" y="1013452"/>
                      </a:lnTo>
                      <a:lnTo>
                        <a:pt x="1258252" y="1012184"/>
                      </a:lnTo>
                      <a:lnTo>
                        <a:pt x="1260475" y="1010599"/>
                      </a:lnTo>
                      <a:lnTo>
                        <a:pt x="1262380" y="1009647"/>
                      </a:lnTo>
                      <a:lnTo>
                        <a:pt x="1264920" y="1009013"/>
                      </a:lnTo>
                      <a:lnTo>
                        <a:pt x="1267460" y="1008379"/>
                      </a:lnTo>
                      <a:lnTo>
                        <a:pt x="1269682" y="1008062"/>
                      </a:lnTo>
                      <a:lnTo>
                        <a:pt x="1272222" y="1008062"/>
                      </a:lnTo>
                      <a:lnTo>
                        <a:pt x="1274762" y="1008062"/>
                      </a:lnTo>
                      <a:lnTo>
                        <a:pt x="1277302" y="1008696"/>
                      </a:lnTo>
                      <a:lnTo>
                        <a:pt x="1279525" y="1009013"/>
                      </a:lnTo>
                      <a:lnTo>
                        <a:pt x="1281747" y="1009964"/>
                      </a:lnTo>
                      <a:lnTo>
                        <a:pt x="1284287" y="1010916"/>
                      </a:lnTo>
                      <a:lnTo>
                        <a:pt x="1286510" y="1012818"/>
                      </a:lnTo>
                      <a:lnTo>
                        <a:pt x="1288415" y="1014086"/>
                      </a:lnTo>
                      <a:lnTo>
                        <a:pt x="1476735" y="1175116"/>
                      </a:lnTo>
                      <a:lnTo>
                        <a:pt x="1485356" y="1180861"/>
                      </a:lnTo>
                      <a:lnTo>
                        <a:pt x="1496783" y="1187525"/>
                      </a:lnTo>
                      <a:lnTo>
                        <a:pt x="1503132" y="1191015"/>
                      </a:lnTo>
                      <a:lnTo>
                        <a:pt x="1509798" y="1194506"/>
                      </a:lnTo>
                      <a:lnTo>
                        <a:pt x="1516781" y="1197679"/>
                      </a:lnTo>
                      <a:lnTo>
                        <a:pt x="1523765" y="1200852"/>
                      </a:lnTo>
                      <a:lnTo>
                        <a:pt x="1531066" y="1203708"/>
                      </a:lnTo>
                      <a:lnTo>
                        <a:pt x="1538367" y="1206247"/>
                      </a:lnTo>
                      <a:lnTo>
                        <a:pt x="1545668" y="1208151"/>
                      </a:lnTo>
                      <a:lnTo>
                        <a:pt x="1552969" y="1209738"/>
                      </a:lnTo>
                      <a:lnTo>
                        <a:pt x="1560587" y="1210690"/>
                      </a:lnTo>
                      <a:lnTo>
                        <a:pt x="1567888" y="1211324"/>
                      </a:lnTo>
                      <a:lnTo>
                        <a:pt x="1572649" y="1210690"/>
                      </a:lnTo>
                      <a:lnTo>
                        <a:pt x="1577411" y="1210372"/>
                      </a:lnTo>
                      <a:lnTo>
                        <a:pt x="1581855" y="1209420"/>
                      </a:lnTo>
                      <a:lnTo>
                        <a:pt x="1586299" y="1208151"/>
                      </a:lnTo>
                      <a:lnTo>
                        <a:pt x="1590108" y="1206564"/>
                      </a:lnTo>
                      <a:lnTo>
                        <a:pt x="1593917" y="1204026"/>
                      </a:lnTo>
                      <a:lnTo>
                        <a:pt x="1597409" y="1201804"/>
                      </a:lnTo>
                      <a:lnTo>
                        <a:pt x="1600900" y="1198948"/>
                      </a:lnTo>
                      <a:lnTo>
                        <a:pt x="1601535" y="1197996"/>
                      </a:lnTo>
                      <a:lnTo>
                        <a:pt x="1601853" y="1197362"/>
                      </a:lnTo>
                      <a:lnTo>
                        <a:pt x="1602170" y="1195141"/>
                      </a:lnTo>
                      <a:lnTo>
                        <a:pt x="1602170" y="1191967"/>
                      </a:lnTo>
                      <a:lnTo>
                        <a:pt x="1601218" y="1188159"/>
                      </a:lnTo>
                      <a:lnTo>
                        <a:pt x="1599948" y="1183717"/>
                      </a:lnTo>
                      <a:lnTo>
                        <a:pt x="1597726" y="1178640"/>
                      </a:lnTo>
                      <a:lnTo>
                        <a:pt x="1595504" y="1173245"/>
                      </a:lnTo>
                      <a:lnTo>
                        <a:pt x="1592647" y="1167533"/>
                      </a:lnTo>
                      <a:lnTo>
                        <a:pt x="1589155" y="1161186"/>
                      </a:lnTo>
                      <a:lnTo>
                        <a:pt x="1585029" y="1154523"/>
                      </a:lnTo>
                      <a:lnTo>
                        <a:pt x="1580902" y="1147541"/>
                      </a:lnTo>
                      <a:lnTo>
                        <a:pt x="1576141" y="1140560"/>
                      </a:lnTo>
                      <a:lnTo>
                        <a:pt x="1570745" y="1132944"/>
                      </a:lnTo>
                      <a:lnTo>
                        <a:pt x="1565031" y="1125646"/>
                      </a:lnTo>
                      <a:lnTo>
                        <a:pt x="1559000" y="1118347"/>
                      </a:lnTo>
                      <a:lnTo>
                        <a:pt x="1552334" y="1111049"/>
                      </a:lnTo>
                      <a:lnTo>
                        <a:pt x="1550747" y="1109145"/>
                      </a:lnTo>
                      <a:lnTo>
                        <a:pt x="1549477" y="1106923"/>
                      </a:lnTo>
                      <a:lnTo>
                        <a:pt x="1548525" y="1105020"/>
                      </a:lnTo>
                      <a:lnTo>
                        <a:pt x="1548518" y="1105002"/>
                      </a:lnTo>
                      <a:lnTo>
                        <a:pt x="1288131" y="881697"/>
                      </a:lnTo>
                      <a:lnTo>
                        <a:pt x="1286218" y="880109"/>
                      </a:lnTo>
                      <a:lnTo>
                        <a:pt x="1284625" y="878204"/>
                      </a:lnTo>
                      <a:lnTo>
                        <a:pt x="1283350" y="875982"/>
                      </a:lnTo>
                      <a:lnTo>
                        <a:pt x="1282394" y="873759"/>
                      </a:lnTo>
                      <a:lnTo>
                        <a:pt x="1281119" y="871854"/>
                      </a:lnTo>
                      <a:lnTo>
                        <a:pt x="1280162" y="869314"/>
                      </a:lnTo>
                      <a:lnTo>
                        <a:pt x="1279844" y="866774"/>
                      </a:lnTo>
                      <a:lnTo>
                        <a:pt x="1279525" y="864552"/>
                      </a:lnTo>
                      <a:lnTo>
                        <a:pt x="1279525" y="862012"/>
                      </a:lnTo>
                      <a:lnTo>
                        <a:pt x="1279525" y="859472"/>
                      </a:lnTo>
                      <a:lnTo>
                        <a:pt x="1279844" y="857249"/>
                      </a:lnTo>
                      <a:lnTo>
                        <a:pt x="1280481" y="854709"/>
                      </a:lnTo>
                      <a:lnTo>
                        <a:pt x="1281437" y="852487"/>
                      </a:lnTo>
                      <a:lnTo>
                        <a:pt x="1282712" y="849947"/>
                      </a:lnTo>
                      <a:lnTo>
                        <a:pt x="1283987" y="847724"/>
                      </a:lnTo>
                      <a:lnTo>
                        <a:pt x="1285581" y="845819"/>
                      </a:lnTo>
                      <a:lnTo>
                        <a:pt x="1287493" y="843597"/>
                      </a:lnTo>
                      <a:lnTo>
                        <a:pt x="1289406" y="842009"/>
                      </a:lnTo>
                      <a:lnTo>
                        <a:pt x="1291637" y="840739"/>
                      </a:lnTo>
                      <a:lnTo>
                        <a:pt x="1293549" y="839469"/>
                      </a:lnTo>
                      <a:lnTo>
                        <a:pt x="1296099" y="838517"/>
                      </a:lnTo>
                      <a:lnTo>
                        <a:pt x="1298330" y="837882"/>
                      </a:lnTo>
                      <a:lnTo>
                        <a:pt x="1300561" y="837247"/>
                      </a:lnTo>
                      <a:lnTo>
                        <a:pt x="1303430" y="836929"/>
                      </a:lnTo>
                      <a:lnTo>
                        <a:pt x="1305661" y="836612"/>
                      </a:lnTo>
                      <a:lnTo>
                        <a:pt x="1308211" y="836929"/>
                      </a:lnTo>
                      <a:lnTo>
                        <a:pt x="1310761" y="837247"/>
                      </a:lnTo>
                      <a:lnTo>
                        <a:pt x="1312992" y="838199"/>
                      </a:lnTo>
                      <a:lnTo>
                        <a:pt x="1315542" y="839152"/>
                      </a:lnTo>
                      <a:lnTo>
                        <a:pt x="1317773" y="840104"/>
                      </a:lnTo>
                      <a:lnTo>
                        <a:pt x="1319685" y="841374"/>
                      </a:lnTo>
                      <a:lnTo>
                        <a:pt x="1322235" y="842962"/>
                      </a:lnTo>
                      <a:lnTo>
                        <a:pt x="1599213" y="1080452"/>
                      </a:lnTo>
                      <a:lnTo>
                        <a:pt x="1601126" y="1082675"/>
                      </a:lnTo>
                      <a:lnTo>
                        <a:pt x="1602720" y="1084262"/>
                      </a:lnTo>
                      <a:lnTo>
                        <a:pt x="1603369" y="1085394"/>
                      </a:lnTo>
                      <a:lnTo>
                        <a:pt x="1603757" y="1085663"/>
                      </a:lnTo>
                      <a:lnTo>
                        <a:pt x="1609153" y="1089153"/>
                      </a:lnTo>
                      <a:lnTo>
                        <a:pt x="1614867" y="1092326"/>
                      </a:lnTo>
                      <a:lnTo>
                        <a:pt x="1621216" y="1095500"/>
                      </a:lnTo>
                      <a:lnTo>
                        <a:pt x="1627882" y="1098673"/>
                      </a:lnTo>
                      <a:lnTo>
                        <a:pt x="1634865" y="1101529"/>
                      </a:lnTo>
                      <a:lnTo>
                        <a:pt x="1642484" y="1104385"/>
                      </a:lnTo>
                      <a:lnTo>
                        <a:pt x="1650737" y="1106289"/>
                      </a:lnTo>
                      <a:lnTo>
                        <a:pt x="1658673" y="1107875"/>
                      </a:lnTo>
                      <a:lnTo>
                        <a:pt x="1667243" y="1109462"/>
                      </a:lnTo>
                      <a:lnTo>
                        <a:pt x="1676131" y="1109779"/>
                      </a:lnTo>
                      <a:lnTo>
                        <a:pt x="1680893" y="1109462"/>
                      </a:lnTo>
                      <a:lnTo>
                        <a:pt x="1685654" y="1109145"/>
                      </a:lnTo>
                      <a:lnTo>
                        <a:pt x="1690733" y="1108510"/>
                      </a:lnTo>
                      <a:lnTo>
                        <a:pt x="1695494" y="1107241"/>
                      </a:lnTo>
                      <a:lnTo>
                        <a:pt x="1700256" y="1105971"/>
                      </a:lnTo>
                      <a:lnTo>
                        <a:pt x="1705017" y="1104702"/>
                      </a:lnTo>
                      <a:lnTo>
                        <a:pt x="1709461" y="1102798"/>
                      </a:lnTo>
                      <a:lnTo>
                        <a:pt x="1713905" y="1100577"/>
                      </a:lnTo>
                      <a:lnTo>
                        <a:pt x="1718349" y="1098356"/>
                      </a:lnTo>
                      <a:lnTo>
                        <a:pt x="1722158" y="1095817"/>
                      </a:lnTo>
                      <a:lnTo>
                        <a:pt x="1725015" y="1092961"/>
                      </a:lnTo>
                      <a:lnTo>
                        <a:pt x="1726920" y="1090740"/>
                      </a:lnTo>
                      <a:lnTo>
                        <a:pt x="1728824" y="1088201"/>
                      </a:lnTo>
                      <a:lnTo>
                        <a:pt x="1729777" y="1085980"/>
                      </a:lnTo>
                      <a:lnTo>
                        <a:pt x="1730411" y="1083759"/>
                      </a:lnTo>
                      <a:lnTo>
                        <a:pt x="1730729" y="1081220"/>
                      </a:lnTo>
                      <a:lnTo>
                        <a:pt x="1731046" y="1078681"/>
                      </a:lnTo>
                      <a:lnTo>
                        <a:pt x="1731364" y="1075508"/>
                      </a:lnTo>
                      <a:lnTo>
                        <a:pt x="1731046" y="1072652"/>
                      </a:lnTo>
                      <a:lnTo>
                        <a:pt x="1730729" y="1069796"/>
                      </a:lnTo>
                      <a:lnTo>
                        <a:pt x="1729459" y="1063450"/>
                      </a:lnTo>
                      <a:lnTo>
                        <a:pt x="1727237" y="1056468"/>
                      </a:lnTo>
                      <a:lnTo>
                        <a:pt x="1724380" y="1049487"/>
                      </a:lnTo>
                      <a:lnTo>
                        <a:pt x="1721523" y="1042506"/>
                      </a:lnTo>
                      <a:lnTo>
                        <a:pt x="1717397" y="1035525"/>
                      </a:lnTo>
                      <a:lnTo>
                        <a:pt x="1713270" y="1028226"/>
                      </a:lnTo>
                      <a:lnTo>
                        <a:pt x="1708826" y="1021245"/>
                      </a:lnTo>
                      <a:lnTo>
                        <a:pt x="1704065" y="1014581"/>
                      </a:lnTo>
                      <a:lnTo>
                        <a:pt x="1699303" y="1008235"/>
                      </a:lnTo>
                      <a:lnTo>
                        <a:pt x="1694542" y="1001888"/>
                      </a:lnTo>
                      <a:lnTo>
                        <a:pt x="1685337" y="990781"/>
                      </a:lnTo>
                      <a:lnTo>
                        <a:pt x="1677083" y="982213"/>
                      </a:lnTo>
                      <a:lnTo>
                        <a:pt x="1675496" y="980309"/>
                      </a:lnTo>
                      <a:lnTo>
                        <a:pt x="1674227" y="978406"/>
                      </a:lnTo>
                      <a:lnTo>
                        <a:pt x="1672005" y="974598"/>
                      </a:lnTo>
                      <a:lnTo>
                        <a:pt x="1671927" y="974324"/>
                      </a:lnTo>
                      <a:lnTo>
                        <a:pt x="1444336" y="780150"/>
                      </a:lnTo>
                      <a:lnTo>
                        <a:pt x="1442107" y="778243"/>
                      </a:lnTo>
                      <a:lnTo>
                        <a:pt x="1440514" y="776336"/>
                      </a:lnTo>
                      <a:lnTo>
                        <a:pt x="1439240" y="774429"/>
                      </a:lnTo>
                      <a:lnTo>
                        <a:pt x="1437966" y="771886"/>
                      </a:lnTo>
                      <a:lnTo>
                        <a:pt x="1436692" y="769978"/>
                      </a:lnTo>
                      <a:lnTo>
                        <a:pt x="1436055" y="767753"/>
                      </a:lnTo>
                      <a:lnTo>
                        <a:pt x="1435418" y="764892"/>
                      </a:lnTo>
                      <a:lnTo>
                        <a:pt x="1435100" y="762667"/>
                      </a:lnTo>
                      <a:lnTo>
                        <a:pt x="1435100" y="760442"/>
                      </a:lnTo>
                      <a:lnTo>
                        <a:pt x="1435418" y="757581"/>
                      </a:lnTo>
                      <a:lnTo>
                        <a:pt x="1435737" y="755356"/>
                      </a:lnTo>
                      <a:lnTo>
                        <a:pt x="1436374" y="752813"/>
                      </a:lnTo>
                      <a:lnTo>
                        <a:pt x="1437329" y="750588"/>
                      </a:lnTo>
                      <a:lnTo>
                        <a:pt x="1438603" y="748363"/>
                      </a:lnTo>
                      <a:lnTo>
                        <a:pt x="1439877" y="745820"/>
                      </a:lnTo>
                      <a:lnTo>
                        <a:pt x="1441470" y="743912"/>
                      </a:lnTo>
                      <a:lnTo>
                        <a:pt x="1443062" y="742005"/>
                      </a:lnTo>
                      <a:lnTo>
                        <a:pt x="1445292" y="740098"/>
                      </a:lnTo>
                      <a:lnTo>
                        <a:pt x="1447203" y="738826"/>
                      </a:lnTo>
                      <a:lnTo>
                        <a:pt x="1449114" y="737555"/>
                      </a:lnTo>
                      <a:lnTo>
                        <a:pt x="1451662" y="736601"/>
                      </a:lnTo>
                      <a:lnTo>
                        <a:pt x="1453891" y="735966"/>
                      </a:lnTo>
                      <a:lnTo>
                        <a:pt x="1456120" y="735330"/>
                      </a:lnTo>
                      <a:lnTo>
                        <a:pt x="1458987" y="735012"/>
                      </a:lnTo>
                      <a:lnTo>
                        <a:pt x="1461216" y="735012"/>
                      </a:lnTo>
                      <a:lnTo>
                        <a:pt x="1464083" y="735330"/>
                      </a:lnTo>
                      <a:lnTo>
                        <a:pt x="1466312" y="735648"/>
                      </a:lnTo>
                      <a:lnTo>
                        <a:pt x="1468542" y="736283"/>
                      </a:lnTo>
                      <a:lnTo>
                        <a:pt x="1471089" y="736919"/>
                      </a:lnTo>
                      <a:lnTo>
                        <a:pt x="1473319" y="738191"/>
                      </a:lnTo>
                      <a:lnTo>
                        <a:pt x="1475548" y="739462"/>
                      </a:lnTo>
                      <a:lnTo>
                        <a:pt x="1477778" y="741369"/>
                      </a:lnTo>
                      <a:lnTo>
                        <a:pt x="1720261" y="947946"/>
                      </a:lnTo>
                      <a:lnTo>
                        <a:pt x="1725967" y="950798"/>
                      </a:lnTo>
                      <a:lnTo>
                        <a:pt x="1748505" y="962222"/>
                      </a:lnTo>
                      <a:lnTo>
                        <a:pt x="1760250" y="967934"/>
                      </a:lnTo>
                      <a:lnTo>
                        <a:pt x="1771043" y="972694"/>
                      </a:lnTo>
                      <a:lnTo>
                        <a:pt x="1782153" y="976819"/>
                      </a:lnTo>
                      <a:lnTo>
                        <a:pt x="1787549" y="978723"/>
                      </a:lnTo>
                      <a:lnTo>
                        <a:pt x="1792628" y="980309"/>
                      </a:lnTo>
                      <a:lnTo>
                        <a:pt x="1797389" y="981579"/>
                      </a:lnTo>
                      <a:lnTo>
                        <a:pt x="1802468" y="982531"/>
                      </a:lnTo>
                      <a:lnTo>
                        <a:pt x="1806912" y="982848"/>
                      </a:lnTo>
                      <a:lnTo>
                        <a:pt x="1811673" y="983165"/>
                      </a:lnTo>
                      <a:lnTo>
                        <a:pt x="1814848" y="983165"/>
                      </a:lnTo>
                      <a:lnTo>
                        <a:pt x="1818974" y="982531"/>
                      </a:lnTo>
                      <a:lnTo>
                        <a:pt x="1820879" y="981896"/>
                      </a:lnTo>
                      <a:lnTo>
                        <a:pt x="1823101" y="981261"/>
                      </a:lnTo>
                      <a:lnTo>
                        <a:pt x="1825640" y="979992"/>
                      </a:lnTo>
                      <a:lnTo>
                        <a:pt x="1827862" y="977771"/>
                      </a:lnTo>
                      <a:lnTo>
                        <a:pt x="1829767" y="975867"/>
                      </a:lnTo>
                      <a:lnTo>
                        <a:pt x="1832306" y="973328"/>
                      </a:lnTo>
                      <a:lnTo>
                        <a:pt x="1834528" y="969838"/>
                      </a:lnTo>
                      <a:lnTo>
                        <a:pt x="1836433" y="965395"/>
                      </a:lnTo>
                      <a:lnTo>
                        <a:pt x="1838972" y="960953"/>
                      </a:lnTo>
                      <a:lnTo>
                        <a:pt x="1840559" y="955558"/>
                      </a:lnTo>
                      <a:lnTo>
                        <a:pt x="1842464" y="948894"/>
                      </a:lnTo>
                      <a:lnTo>
                        <a:pt x="1844369" y="941596"/>
                      </a:lnTo>
                      <a:lnTo>
                        <a:pt x="1845321" y="935884"/>
                      </a:lnTo>
                      <a:lnTo>
                        <a:pt x="1845638" y="929854"/>
                      </a:lnTo>
                      <a:lnTo>
                        <a:pt x="1845321" y="924143"/>
                      </a:lnTo>
                      <a:lnTo>
                        <a:pt x="1844686" y="918113"/>
                      </a:lnTo>
                      <a:lnTo>
                        <a:pt x="1843099" y="912401"/>
                      </a:lnTo>
                      <a:lnTo>
                        <a:pt x="1841194" y="906689"/>
                      </a:lnTo>
                      <a:lnTo>
                        <a:pt x="1839290" y="901295"/>
                      </a:lnTo>
                      <a:lnTo>
                        <a:pt x="1836433" y="895900"/>
                      </a:lnTo>
                      <a:lnTo>
                        <a:pt x="1833576" y="890188"/>
                      </a:lnTo>
                      <a:lnTo>
                        <a:pt x="1830719" y="884794"/>
                      </a:lnTo>
                      <a:lnTo>
                        <a:pt x="1823101" y="874005"/>
                      </a:lnTo>
                      <a:lnTo>
                        <a:pt x="1815483" y="863216"/>
                      </a:lnTo>
                      <a:lnTo>
                        <a:pt x="1807864" y="852744"/>
                      </a:lnTo>
                      <a:lnTo>
                        <a:pt x="1798976" y="841320"/>
                      </a:lnTo>
                      <a:lnTo>
                        <a:pt x="1794850" y="835608"/>
                      </a:lnTo>
                      <a:lnTo>
                        <a:pt x="1791041" y="829896"/>
                      </a:lnTo>
                      <a:lnTo>
                        <a:pt x="1783105" y="817520"/>
                      </a:lnTo>
                      <a:lnTo>
                        <a:pt x="1775487" y="804510"/>
                      </a:lnTo>
                      <a:lnTo>
                        <a:pt x="1772927" y="799925"/>
                      </a:lnTo>
                      <a:lnTo>
                        <a:pt x="1762353" y="789648"/>
                      </a:lnTo>
                      <a:lnTo>
                        <a:pt x="1738534" y="767435"/>
                      </a:lnTo>
                      <a:lnTo>
                        <a:pt x="1711856" y="742048"/>
                      </a:lnTo>
                      <a:lnTo>
                        <a:pt x="1682955" y="714758"/>
                      </a:lnTo>
                      <a:lnTo>
                        <a:pt x="1652148" y="686833"/>
                      </a:lnTo>
                      <a:lnTo>
                        <a:pt x="1620389" y="659225"/>
                      </a:lnTo>
                      <a:lnTo>
                        <a:pt x="1588630" y="631935"/>
                      </a:lnTo>
                      <a:lnTo>
                        <a:pt x="1573385" y="619242"/>
                      </a:lnTo>
                      <a:lnTo>
                        <a:pt x="1557823" y="606866"/>
                      </a:lnTo>
                      <a:lnTo>
                        <a:pt x="1542896" y="595125"/>
                      </a:lnTo>
                      <a:lnTo>
                        <a:pt x="1528605" y="584018"/>
                      </a:lnTo>
                      <a:lnTo>
                        <a:pt x="1514948" y="574181"/>
                      </a:lnTo>
                      <a:lnTo>
                        <a:pt x="1501609" y="564661"/>
                      </a:lnTo>
                      <a:lnTo>
                        <a:pt x="1489223" y="557045"/>
                      </a:lnTo>
                      <a:lnTo>
                        <a:pt x="1477790" y="550064"/>
                      </a:lnTo>
                      <a:lnTo>
                        <a:pt x="1466992" y="544669"/>
                      </a:lnTo>
                      <a:lnTo>
                        <a:pt x="1462228" y="542448"/>
                      </a:lnTo>
                      <a:lnTo>
                        <a:pt x="1457781" y="540544"/>
                      </a:lnTo>
                      <a:lnTo>
                        <a:pt x="1453335" y="538957"/>
                      </a:lnTo>
                      <a:lnTo>
                        <a:pt x="1449206" y="538005"/>
                      </a:lnTo>
                      <a:lnTo>
                        <a:pt x="1445713" y="537371"/>
                      </a:lnTo>
                      <a:lnTo>
                        <a:pt x="1442219" y="537371"/>
                      </a:lnTo>
                      <a:lnTo>
                        <a:pt x="1429516" y="537053"/>
                      </a:lnTo>
                      <a:lnTo>
                        <a:pt x="1417129" y="536101"/>
                      </a:lnTo>
                      <a:lnTo>
                        <a:pt x="1393310" y="533563"/>
                      </a:lnTo>
                      <a:lnTo>
                        <a:pt x="1381559" y="532928"/>
                      </a:lnTo>
                      <a:lnTo>
                        <a:pt x="1369808" y="532611"/>
                      </a:lnTo>
                      <a:lnTo>
                        <a:pt x="1363774" y="532928"/>
                      </a:lnTo>
                      <a:lnTo>
                        <a:pt x="1357740" y="533245"/>
                      </a:lnTo>
                      <a:lnTo>
                        <a:pt x="1351705" y="533880"/>
                      </a:lnTo>
                      <a:lnTo>
                        <a:pt x="1345671" y="535149"/>
                      </a:lnTo>
                      <a:lnTo>
                        <a:pt x="1339637" y="536419"/>
                      </a:lnTo>
                      <a:lnTo>
                        <a:pt x="1333920" y="538323"/>
                      </a:lnTo>
                      <a:lnTo>
                        <a:pt x="1327568" y="540227"/>
                      </a:lnTo>
                      <a:lnTo>
                        <a:pt x="1321534" y="543083"/>
                      </a:lnTo>
                      <a:lnTo>
                        <a:pt x="1315182" y="546256"/>
                      </a:lnTo>
                      <a:lnTo>
                        <a:pt x="1308830" y="549746"/>
                      </a:lnTo>
                      <a:lnTo>
                        <a:pt x="1302161" y="553872"/>
                      </a:lnTo>
                      <a:lnTo>
                        <a:pt x="1295491" y="558949"/>
                      </a:lnTo>
                      <a:lnTo>
                        <a:pt x="1288822" y="564344"/>
                      </a:lnTo>
                      <a:lnTo>
                        <a:pt x="1281517" y="570373"/>
                      </a:lnTo>
                      <a:lnTo>
                        <a:pt x="1274530" y="577037"/>
                      </a:lnTo>
                      <a:lnTo>
                        <a:pt x="1267225" y="584653"/>
                      </a:lnTo>
                      <a:lnTo>
                        <a:pt x="1259921" y="593221"/>
                      </a:lnTo>
                      <a:lnTo>
                        <a:pt x="1252616" y="602106"/>
                      </a:lnTo>
                      <a:lnTo>
                        <a:pt x="1244676" y="612260"/>
                      </a:lnTo>
                      <a:lnTo>
                        <a:pt x="1236737" y="622732"/>
                      </a:lnTo>
                      <a:lnTo>
                        <a:pt x="1232608" y="628444"/>
                      </a:lnTo>
                      <a:lnTo>
                        <a:pt x="1228162" y="633839"/>
                      </a:lnTo>
                      <a:lnTo>
                        <a:pt x="1219269" y="644628"/>
                      </a:lnTo>
                      <a:lnTo>
                        <a:pt x="1209424" y="654783"/>
                      </a:lnTo>
                      <a:lnTo>
                        <a:pt x="1199261" y="664937"/>
                      </a:lnTo>
                      <a:lnTo>
                        <a:pt x="1188145" y="674140"/>
                      </a:lnTo>
                      <a:lnTo>
                        <a:pt x="1177029" y="683342"/>
                      </a:lnTo>
                      <a:lnTo>
                        <a:pt x="1165278" y="691593"/>
                      </a:lnTo>
                      <a:lnTo>
                        <a:pt x="1153845" y="699526"/>
                      </a:lnTo>
                      <a:lnTo>
                        <a:pt x="1141776" y="706508"/>
                      </a:lnTo>
                      <a:lnTo>
                        <a:pt x="1129390" y="713171"/>
                      </a:lnTo>
                      <a:lnTo>
                        <a:pt x="1117322" y="718883"/>
                      </a:lnTo>
                      <a:lnTo>
                        <a:pt x="1105253" y="724278"/>
                      </a:lnTo>
                      <a:lnTo>
                        <a:pt x="1093184" y="728403"/>
                      </a:lnTo>
                      <a:lnTo>
                        <a:pt x="1081433" y="731894"/>
                      </a:lnTo>
                      <a:lnTo>
                        <a:pt x="1070318" y="734433"/>
                      </a:lnTo>
                      <a:lnTo>
                        <a:pt x="1064601" y="735385"/>
                      </a:lnTo>
                      <a:lnTo>
                        <a:pt x="1059202" y="736019"/>
                      </a:lnTo>
                      <a:lnTo>
                        <a:pt x="1053803" y="736654"/>
                      </a:lnTo>
                      <a:lnTo>
                        <a:pt x="1048404" y="736971"/>
                      </a:lnTo>
                      <a:lnTo>
                        <a:pt x="1043322" y="736971"/>
                      </a:lnTo>
                      <a:lnTo>
                        <a:pt x="1038558" y="736654"/>
                      </a:lnTo>
                      <a:lnTo>
                        <a:pt x="1033795" y="736019"/>
                      </a:lnTo>
                      <a:lnTo>
                        <a:pt x="1029031" y="735385"/>
                      </a:lnTo>
                      <a:lnTo>
                        <a:pt x="1024267" y="734433"/>
                      </a:lnTo>
                      <a:lnTo>
                        <a:pt x="1020138" y="732846"/>
                      </a:lnTo>
                      <a:lnTo>
                        <a:pt x="1016009" y="731259"/>
                      </a:lnTo>
                      <a:lnTo>
                        <a:pt x="1012198" y="729355"/>
                      </a:lnTo>
                      <a:lnTo>
                        <a:pt x="1008387" y="727134"/>
                      </a:lnTo>
                      <a:lnTo>
                        <a:pt x="1004894" y="724595"/>
                      </a:lnTo>
                      <a:lnTo>
                        <a:pt x="1001718" y="722057"/>
                      </a:lnTo>
                      <a:lnTo>
                        <a:pt x="998542" y="718883"/>
                      </a:lnTo>
                      <a:lnTo>
                        <a:pt x="996001" y="715710"/>
                      </a:lnTo>
                      <a:lnTo>
                        <a:pt x="993778" y="711902"/>
                      </a:lnTo>
                      <a:lnTo>
                        <a:pt x="991237" y="707777"/>
                      </a:lnTo>
                      <a:lnTo>
                        <a:pt x="989331" y="703652"/>
                      </a:lnTo>
                      <a:lnTo>
                        <a:pt x="987744" y="698892"/>
                      </a:lnTo>
                      <a:lnTo>
                        <a:pt x="986473" y="693814"/>
                      </a:lnTo>
                      <a:lnTo>
                        <a:pt x="985203" y="688420"/>
                      </a:lnTo>
                      <a:lnTo>
                        <a:pt x="984568" y="683025"/>
                      </a:lnTo>
                      <a:lnTo>
                        <a:pt x="984250" y="676678"/>
                      </a:lnTo>
                      <a:lnTo>
                        <a:pt x="984250" y="670332"/>
                      </a:lnTo>
                      <a:lnTo>
                        <a:pt x="984250" y="663668"/>
                      </a:lnTo>
                      <a:lnTo>
                        <a:pt x="984885" y="656369"/>
                      </a:lnTo>
                      <a:lnTo>
                        <a:pt x="986156" y="648753"/>
                      </a:lnTo>
                      <a:lnTo>
                        <a:pt x="987744" y="641138"/>
                      </a:lnTo>
                      <a:lnTo>
                        <a:pt x="989331" y="632887"/>
                      </a:lnTo>
                      <a:lnTo>
                        <a:pt x="991237" y="624002"/>
                      </a:lnTo>
                      <a:lnTo>
                        <a:pt x="994095" y="615116"/>
                      </a:lnTo>
                      <a:lnTo>
                        <a:pt x="996954" y="605914"/>
                      </a:lnTo>
                      <a:lnTo>
                        <a:pt x="1002035" y="594173"/>
                      </a:lnTo>
                      <a:lnTo>
                        <a:pt x="1007752" y="580845"/>
                      </a:lnTo>
                      <a:lnTo>
                        <a:pt x="1015692" y="563074"/>
                      </a:lnTo>
                      <a:lnTo>
                        <a:pt x="1025855" y="542131"/>
                      </a:lnTo>
                      <a:lnTo>
                        <a:pt x="1037606" y="518648"/>
                      </a:lnTo>
                      <a:lnTo>
                        <a:pt x="1050627" y="492944"/>
                      </a:lnTo>
                      <a:lnTo>
                        <a:pt x="1057932" y="479934"/>
                      </a:lnTo>
                      <a:lnTo>
                        <a:pt x="1065554" y="466606"/>
                      </a:lnTo>
                      <a:lnTo>
                        <a:pt x="1073176" y="452961"/>
                      </a:lnTo>
                      <a:lnTo>
                        <a:pt x="1081433" y="439316"/>
                      </a:lnTo>
                      <a:lnTo>
                        <a:pt x="1090326" y="425988"/>
                      </a:lnTo>
                      <a:lnTo>
                        <a:pt x="1098901" y="412660"/>
                      </a:lnTo>
                      <a:lnTo>
                        <a:pt x="1107794" y="399015"/>
                      </a:lnTo>
                      <a:lnTo>
                        <a:pt x="1117322" y="386321"/>
                      </a:lnTo>
                      <a:lnTo>
                        <a:pt x="1126532" y="374263"/>
                      </a:lnTo>
                      <a:lnTo>
                        <a:pt x="1136695" y="362522"/>
                      </a:lnTo>
                      <a:lnTo>
                        <a:pt x="1146223" y="351098"/>
                      </a:lnTo>
                      <a:lnTo>
                        <a:pt x="1156703" y="340626"/>
                      </a:lnTo>
                      <a:lnTo>
                        <a:pt x="1166866" y="331106"/>
                      </a:lnTo>
                      <a:lnTo>
                        <a:pt x="1177029" y="322538"/>
                      </a:lnTo>
                      <a:lnTo>
                        <a:pt x="1182428" y="318095"/>
                      </a:lnTo>
                      <a:lnTo>
                        <a:pt x="1187827" y="314287"/>
                      </a:lnTo>
                      <a:lnTo>
                        <a:pt x="1193226" y="311114"/>
                      </a:lnTo>
                      <a:lnTo>
                        <a:pt x="1197990" y="307624"/>
                      </a:lnTo>
                      <a:lnTo>
                        <a:pt x="1203389" y="304768"/>
                      </a:lnTo>
                      <a:lnTo>
                        <a:pt x="1208788" y="301912"/>
                      </a:lnTo>
                      <a:lnTo>
                        <a:pt x="1214187" y="299690"/>
                      </a:lnTo>
                      <a:lnTo>
                        <a:pt x="1219587" y="297786"/>
                      </a:lnTo>
                      <a:lnTo>
                        <a:pt x="1233878" y="293026"/>
                      </a:lnTo>
                      <a:lnTo>
                        <a:pt x="1248805" y="288584"/>
                      </a:lnTo>
                      <a:lnTo>
                        <a:pt x="1264367" y="284458"/>
                      </a:lnTo>
                      <a:lnTo>
                        <a:pt x="1279929" y="280651"/>
                      </a:lnTo>
                      <a:lnTo>
                        <a:pt x="1296126" y="276843"/>
                      </a:lnTo>
                      <a:lnTo>
                        <a:pt x="1312324" y="273352"/>
                      </a:lnTo>
                      <a:lnTo>
                        <a:pt x="1329156" y="270179"/>
                      </a:lnTo>
                      <a:lnTo>
                        <a:pt x="1345989" y="267323"/>
                      </a:lnTo>
                      <a:lnTo>
                        <a:pt x="1363456" y="264784"/>
                      </a:lnTo>
                      <a:lnTo>
                        <a:pt x="1380606" y="261928"/>
                      </a:lnTo>
                      <a:lnTo>
                        <a:pt x="1398391" y="259707"/>
                      </a:lnTo>
                      <a:lnTo>
                        <a:pt x="1402962" y="259030"/>
                      </a:lnTo>
                      <a:lnTo>
                        <a:pt x="1213954" y="208886"/>
                      </a:lnTo>
                      <a:close/>
                      <a:moveTo>
                        <a:pt x="1214906" y="157162"/>
                      </a:moveTo>
                      <a:lnTo>
                        <a:pt x="1219033" y="157479"/>
                      </a:lnTo>
                      <a:lnTo>
                        <a:pt x="1222842" y="158114"/>
                      </a:lnTo>
                      <a:lnTo>
                        <a:pt x="1555169" y="246562"/>
                      </a:lnTo>
                      <a:lnTo>
                        <a:pt x="1581643" y="245744"/>
                      </a:lnTo>
                      <a:lnTo>
                        <a:pt x="1610544" y="244792"/>
                      </a:lnTo>
                      <a:lnTo>
                        <a:pt x="1637221" y="244475"/>
                      </a:lnTo>
                      <a:lnTo>
                        <a:pt x="1661041" y="244792"/>
                      </a:lnTo>
                      <a:lnTo>
                        <a:pt x="1682002" y="245744"/>
                      </a:lnTo>
                      <a:lnTo>
                        <a:pt x="1698835" y="246379"/>
                      </a:lnTo>
                      <a:lnTo>
                        <a:pt x="1713126" y="247648"/>
                      </a:lnTo>
                      <a:lnTo>
                        <a:pt x="1727418" y="249552"/>
                      </a:lnTo>
                      <a:lnTo>
                        <a:pt x="1740757" y="252091"/>
                      </a:lnTo>
                      <a:lnTo>
                        <a:pt x="1754096" y="254947"/>
                      </a:lnTo>
                      <a:lnTo>
                        <a:pt x="1766799" y="258755"/>
                      </a:lnTo>
                      <a:lnTo>
                        <a:pt x="1779503" y="262563"/>
                      </a:lnTo>
                      <a:lnTo>
                        <a:pt x="1791572" y="267323"/>
                      </a:lnTo>
                      <a:lnTo>
                        <a:pt x="1803323" y="272400"/>
                      </a:lnTo>
                      <a:lnTo>
                        <a:pt x="1814756" y="277795"/>
                      </a:lnTo>
                      <a:lnTo>
                        <a:pt x="1826189" y="283506"/>
                      </a:lnTo>
                      <a:lnTo>
                        <a:pt x="1836988" y="289853"/>
                      </a:lnTo>
                      <a:lnTo>
                        <a:pt x="1847468" y="296834"/>
                      </a:lnTo>
                      <a:lnTo>
                        <a:pt x="1857631" y="303816"/>
                      </a:lnTo>
                      <a:lnTo>
                        <a:pt x="1867477" y="311114"/>
                      </a:lnTo>
                      <a:lnTo>
                        <a:pt x="1877322" y="318730"/>
                      </a:lnTo>
                      <a:lnTo>
                        <a:pt x="1886532" y="326981"/>
                      </a:lnTo>
                      <a:lnTo>
                        <a:pt x="1895742" y="335549"/>
                      </a:lnTo>
                      <a:lnTo>
                        <a:pt x="1904317" y="344117"/>
                      </a:lnTo>
                      <a:lnTo>
                        <a:pt x="1912575" y="352684"/>
                      </a:lnTo>
                      <a:lnTo>
                        <a:pt x="1921150" y="362204"/>
                      </a:lnTo>
                      <a:lnTo>
                        <a:pt x="1928772" y="371407"/>
                      </a:lnTo>
                      <a:lnTo>
                        <a:pt x="1936394" y="380927"/>
                      </a:lnTo>
                      <a:lnTo>
                        <a:pt x="1943699" y="390764"/>
                      </a:lnTo>
                      <a:lnTo>
                        <a:pt x="1951003" y="400601"/>
                      </a:lnTo>
                      <a:lnTo>
                        <a:pt x="1957673" y="410439"/>
                      </a:lnTo>
                      <a:lnTo>
                        <a:pt x="1964342" y="420910"/>
                      </a:lnTo>
                      <a:lnTo>
                        <a:pt x="1970694" y="431065"/>
                      </a:lnTo>
                      <a:lnTo>
                        <a:pt x="1976729" y="441537"/>
                      </a:lnTo>
                      <a:lnTo>
                        <a:pt x="1982445" y="452009"/>
                      </a:lnTo>
                      <a:lnTo>
                        <a:pt x="1988162" y="462163"/>
                      </a:lnTo>
                      <a:lnTo>
                        <a:pt x="1993561" y="472635"/>
                      </a:lnTo>
                      <a:lnTo>
                        <a:pt x="1998643" y="483424"/>
                      </a:lnTo>
                      <a:lnTo>
                        <a:pt x="2008170" y="504051"/>
                      </a:lnTo>
                      <a:lnTo>
                        <a:pt x="2017063" y="524677"/>
                      </a:lnTo>
                      <a:lnTo>
                        <a:pt x="2025003" y="544986"/>
                      </a:lnTo>
                      <a:lnTo>
                        <a:pt x="2031990" y="564661"/>
                      </a:lnTo>
                      <a:lnTo>
                        <a:pt x="2038342" y="584018"/>
                      </a:lnTo>
                      <a:lnTo>
                        <a:pt x="2044058" y="602106"/>
                      </a:lnTo>
                      <a:lnTo>
                        <a:pt x="2048505" y="619559"/>
                      </a:lnTo>
                      <a:lnTo>
                        <a:pt x="2052951" y="635426"/>
                      </a:lnTo>
                      <a:lnTo>
                        <a:pt x="2056762" y="650023"/>
                      </a:lnTo>
                      <a:lnTo>
                        <a:pt x="2059620" y="663668"/>
                      </a:lnTo>
                      <a:lnTo>
                        <a:pt x="2064067" y="685246"/>
                      </a:lnTo>
                      <a:lnTo>
                        <a:pt x="2066290" y="699209"/>
                      </a:lnTo>
                      <a:lnTo>
                        <a:pt x="2066925" y="703969"/>
                      </a:lnTo>
                      <a:lnTo>
                        <a:pt x="1845974" y="818319"/>
                      </a:lnTo>
                      <a:lnTo>
                        <a:pt x="1848495" y="821646"/>
                      </a:lnTo>
                      <a:lnTo>
                        <a:pt x="1858018" y="834339"/>
                      </a:lnTo>
                      <a:lnTo>
                        <a:pt x="1862462" y="841003"/>
                      </a:lnTo>
                      <a:lnTo>
                        <a:pt x="1867541" y="847667"/>
                      </a:lnTo>
                      <a:lnTo>
                        <a:pt x="1872303" y="854965"/>
                      </a:lnTo>
                      <a:lnTo>
                        <a:pt x="1877064" y="862264"/>
                      </a:lnTo>
                      <a:lnTo>
                        <a:pt x="1880873" y="870514"/>
                      </a:lnTo>
                      <a:lnTo>
                        <a:pt x="1885000" y="878447"/>
                      </a:lnTo>
                      <a:lnTo>
                        <a:pt x="1888174" y="886698"/>
                      </a:lnTo>
                      <a:lnTo>
                        <a:pt x="1891348" y="894948"/>
                      </a:lnTo>
                      <a:lnTo>
                        <a:pt x="1893888" y="904151"/>
                      </a:lnTo>
                      <a:lnTo>
                        <a:pt x="1895792" y="913036"/>
                      </a:lnTo>
                      <a:lnTo>
                        <a:pt x="1896427" y="917796"/>
                      </a:lnTo>
                      <a:lnTo>
                        <a:pt x="1896745" y="922556"/>
                      </a:lnTo>
                      <a:lnTo>
                        <a:pt x="1897062" y="927316"/>
                      </a:lnTo>
                      <a:lnTo>
                        <a:pt x="1897062" y="932076"/>
                      </a:lnTo>
                      <a:lnTo>
                        <a:pt x="1896745" y="937153"/>
                      </a:lnTo>
                      <a:lnTo>
                        <a:pt x="1896427" y="942230"/>
                      </a:lnTo>
                      <a:lnTo>
                        <a:pt x="1895475" y="946990"/>
                      </a:lnTo>
                      <a:lnTo>
                        <a:pt x="1894523" y="952067"/>
                      </a:lnTo>
                      <a:lnTo>
                        <a:pt x="1892935" y="958414"/>
                      </a:lnTo>
                      <a:lnTo>
                        <a:pt x="1891666" y="964443"/>
                      </a:lnTo>
                      <a:lnTo>
                        <a:pt x="1890079" y="969838"/>
                      </a:lnTo>
                      <a:lnTo>
                        <a:pt x="1887857" y="975232"/>
                      </a:lnTo>
                      <a:lnTo>
                        <a:pt x="1886269" y="980309"/>
                      </a:lnTo>
                      <a:lnTo>
                        <a:pt x="1884047" y="985069"/>
                      </a:lnTo>
                      <a:lnTo>
                        <a:pt x="1881825" y="989512"/>
                      </a:lnTo>
                      <a:lnTo>
                        <a:pt x="1879603" y="993955"/>
                      </a:lnTo>
                      <a:lnTo>
                        <a:pt x="1877381" y="997762"/>
                      </a:lnTo>
                      <a:lnTo>
                        <a:pt x="1874842" y="1001570"/>
                      </a:lnTo>
                      <a:lnTo>
                        <a:pt x="1872620" y="1004744"/>
                      </a:lnTo>
                      <a:lnTo>
                        <a:pt x="1870081" y="1008235"/>
                      </a:lnTo>
                      <a:lnTo>
                        <a:pt x="1867224" y="1011091"/>
                      </a:lnTo>
                      <a:lnTo>
                        <a:pt x="1864684" y="1013947"/>
                      </a:lnTo>
                      <a:lnTo>
                        <a:pt x="1858971" y="1019024"/>
                      </a:lnTo>
                      <a:lnTo>
                        <a:pt x="1852939" y="1022832"/>
                      </a:lnTo>
                      <a:lnTo>
                        <a:pt x="1847226" y="1026640"/>
                      </a:lnTo>
                      <a:lnTo>
                        <a:pt x="1841194" y="1029178"/>
                      </a:lnTo>
                      <a:lnTo>
                        <a:pt x="1834846" y="1031400"/>
                      </a:lnTo>
                      <a:lnTo>
                        <a:pt x="1828815" y="1032986"/>
                      </a:lnTo>
                      <a:lnTo>
                        <a:pt x="1822783" y="1033938"/>
                      </a:lnTo>
                      <a:lnTo>
                        <a:pt x="1817070" y="1034255"/>
                      </a:lnTo>
                      <a:lnTo>
                        <a:pt x="1811673" y="1034573"/>
                      </a:lnTo>
                      <a:lnTo>
                        <a:pt x="1806595" y="1034255"/>
                      </a:lnTo>
                      <a:lnTo>
                        <a:pt x="1801516" y="1033938"/>
                      </a:lnTo>
                      <a:lnTo>
                        <a:pt x="1796119" y="1033303"/>
                      </a:lnTo>
                      <a:lnTo>
                        <a:pt x="1791041" y="1032669"/>
                      </a:lnTo>
                      <a:lnTo>
                        <a:pt x="1781200" y="1030130"/>
                      </a:lnTo>
                      <a:lnTo>
                        <a:pt x="1770725" y="1027274"/>
                      </a:lnTo>
                      <a:lnTo>
                        <a:pt x="1773899" y="1034890"/>
                      </a:lnTo>
                      <a:lnTo>
                        <a:pt x="1776756" y="1042506"/>
                      </a:lnTo>
                      <a:lnTo>
                        <a:pt x="1778661" y="1050757"/>
                      </a:lnTo>
                      <a:lnTo>
                        <a:pt x="1780883" y="1058372"/>
                      </a:lnTo>
                      <a:lnTo>
                        <a:pt x="1781835" y="1066306"/>
                      </a:lnTo>
                      <a:lnTo>
                        <a:pt x="1782470" y="1074239"/>
                      </a:lnTo>
                      <a:lnTo>
                        <a:pt x="1782470" y="1081855"/>
                      </a:lnTo>
                      <a:lnTo>
                        <a:pt x="1781518" y="1090105"/>
                      </a:lnTo>
                      <a:lnTo>
                        <a:pt x="1780248" y="1096769"/>
                      </a:lnTo>
                      <a:lnTo>
                        <a:pt x="1779296" y="1099942"/>
                      </a:lnTo>
                      <a:lnTo>
                        <a:pt x="1777709" y="1103750"/>
                      </a:lnTo>
                      <a:lnTo>
                        <a:pt x="1776439" y="1107241"/>
                      </a:lnTo>
                      <a:lnTo>
                        <a:pt x="1774534" y="1111049"/>
                      </a:lnTo>
                      <a:lnTo>
                        <a:pt x="1772312" y="1115174"/>
                      </a:lnTo>
                      <a:lnTo>
                        <a:pt x="1770090" y="1118665"/>
                      </a:lnTo>
                      <a:lnTo>
                        <a:pt x="1767551" y="1122473"/>
                      </a:lnTo>
                      <a:lnTo>
                        <a:pt x="1764059" y="1125963"/>
                      </a:lnTo>
                      <a:lnTo>
                        <a:pt x="1760885" y="1129771"/>
                      </a:lnTo>
                      <a:lnTo>
                        <a:pt x="1756758" y="1133262"/>
                      </a:lnTo>
                      <a:lnTo>
                        <a:pt x="1752632" y="1137070"/>
                      </a:lnTo>
                      <a:lnTo>
                        <a:pt x="1747870" y="1140560"/>
                      </a:lnTo>
                      <a:lnTo>
                        <a:pt x="1742791" y="1143416"/>
                      </a:lnTo>
                      <a:lnTo>
                        <a:pt x="1737077" y="1146907"/>
                      </a:lnTo>
                      <a:lnTo>
                        <a:pt x="1729777" y="1150080"/>
                      </a:lnTo>
                      <a:lnTo>
                        <a:pt x="1722476" y="1152619"/>
                      </a:lnTo>
                      <a:lnTo>
                        <a:pt x="1714857" y="1155475"/>
                      </a:lnTo>
                      <a:lnTo>
                        <a:pt x="1707239" y="1157379"/>
                      </a:lnTo>
                      <a:lnTo>
                        <a:pt x="1699621" y="1158965"/>
                      </a:lnTo>
                      <a:lnTo>
                        <a:pt x="1691685" y="1160235"/>
                      </a:lnTo>
                      <a:lnTo>
                        <a:pt x="1683749" y="1160869"/>
                      </a:lnTo>
                      <a:lnTo>
                        <a:pt x="1676131" y="1161186"/>
                      </a:lnTo>
                      <a:lnTo>
                        <a:pt x="1667878" y="1160869"/>
                      </a:lnTo>
                      <a:lnTo>
                        <a:pt x="1659942" y="1160235"/>
                      </a:lnTo>
                      <a:lnTo>
                        <a:pt x="1652324" y="1158965"/>
                      </a:lnTo>
                      <a:lnTo>
                        <a:pt x="1644706" y="1157696"/>
                      </a:lnTo>
                      <a:lnTo>
                        <a:pt x="1646928" y="1163090"/>
                      </a:lnTo>
                      <a:lnTo>
                        <a:pt x="1648515" y="1168485"/>
                      </a:lnTo>
                      <a:lnTo>
                        <a:pt x="1650419" y="1173880"/>
                      </a:lnTo>
                      <a:lnTo>
                        <a:pt x="1651372" y="1179274"/>
                      </a:lnTo>
                      <a:lnTo>
                        <a:pt x="1652324" y="1184034"/>
                      </a:lnTo>
                      <a:lnTo>
                        <a:pt x="1652959" y="1189429"/>
                      </a:lnTo>
                      <a:lnTo>
                        <a:pt x="1653276" y="1194823"/>
                      </a:lnTo>
                      <a:lnTo>
                        <a:pt x="1653276" y="1199900"/>
                      </a:lnTo>
                      <a:lnTo>
                        <a:pt x="1652641" y="1204978"/>
                      </a:lnTo>
                      <a:lnTo>
                        <a:pt x="1651689" y="1209738"/>
                      </a:lnTo>
                      <a:lnTo>
                        <a:pt x="1650419" y="1214498"/>
                      </a:lnTo>
                      <a:lnTo>
                        <a:pt x="1648515" y="1219257"/>
                      </a:lnTo>
                      <a:lnTo>
                        <a:pt x="1646293" y="1223700"/>
                      </a:lnTo>
                      <a:lnTo>
                        <a:pt x="1643118" y="1228143"/>
                      </a:lnTo>
                      <a:lnTo>
                        <a:pt x="1639944" y="1232585"/>
                      </a:lnTo>
                      <a:lnTo>
                        <a:pt x="1635817" y="1236393"/>
                      </a:lnTo>
                      <a:lnTo>
                        <a:pt x="1632643" y="1239566"/>
                      </a:lnTo>
                      <a:lnTo>
                        <a:pt x="1628834" y="1242422"/>
                      </a:lnTo>
                      <a:lnTo>
                        <a:pt x="1625342" y="1245278"/>
                      </a:lnTo>
                      <a:lnTo>
                        <a:pt x="1621216" y="1247817"/>
                      </a:lnTo>
                      <a:lnTo>
                        <a:pt x="1617089" y="1250356"/>
                      </a:lnTo>
                      <a:lnTo>
                        <a:pt x="1613280" y="1252260"/>
                      </a:lnTo>
                      <a:lnTo>
                        <a:pt x="1609153" y="1254163"/>
                      </a:lnTo>
                      <a:lnTo>
                        <a:pt x="1604709" y="1255750"/>
                      </a:lnTo>
                      <a:lnTo>
                        <a:pt x="1600583" y="1257654"/>
                      </a:lnTo>
                      <a:lnTo>
                        <a:pt x="1596139" y="1258923"/>
                      </a:lnTo>
                      <a:lnTo>
                        <a:pt x="1591377" y="1259875"/>
                      </a:lnTo>
                      <a:lnTo>
                        <a:pt x="1587251" y="1260827"/>
                      </a:lnTo>
                      <a:lnTo>
                        <a:pt x="1582489" y="1261462"/>
                      </a:lnTo>
                      <a:lnTo>
                        <a:pt x="1577411" y="1261779"/>
                      </a:lnTo>
                      <a:lnTo>
                        <a:pt x="1572649" y="1262097"/>
                      </a:lnTo>
                      <a:lnTo>
                        <a:pt x="1567888" y="1262414"/>
                      </a:lnTo>
                      <a:lnTo>
                        <a:pt x="1558047" y="1261779"/>
                      </a:lnTo>
                      <a:lnTo>
                        <a:pt x="1548842" y="1260827"/>
                      </a:lnTo>
                      <a:lnTo>
                        <a:pt x="1539319" y="1259241"/>
                      </a:lnTo>
                      <a:lnTo>
                        <a:pt x="1530113" y="1257337"/>
                      </a:lnTo>
                      <a:lnTo>
                        <a:pt x="1520591" y="1254481"/>
                      </a:lnTo>
                      <a:lnTo>
                        <a:pt x="1512020" y="1251308"/>
                      </a:lnTo>
                      <a:lnTo>
                        <a:pt x="1503449" y="1247817"/>
                      </a:lnTo>
                      <a:lnTo>
                        <a:pt x="1494879" y="1244326"/>
                      </a:lnTo>
                      <a:lnTo>
                        <a:pt x="1495196" y="1249086"/>
                      </a:lnTo>
                      <a:lnTo>
                        <a:pt x="1495196" y="1253846"/>
                      </a:lnTo>
                      <a:lnTo>
                        <a:pt x="1495196" y="1258923"/>
                      </a:lnTo>
                      <a:lnTo>
                        <a:pt x="1494879" y="1264001"/>
                      </a:lnTo>
                      <a:lnTo>
                        <a:pt x="1494244" y="1268443"/>
                      </a:lnTo>
                      <a:lnTo>
                        <a:pt x="1493292" y="1273520"/>
                      </a:lnTo>
                      <a:lnTo>
                        <a:pt x="1492022" y="1278280"/>
                      </a:lnTo>
                      <a:lnTo>
                        <a:pt x="1490752" y="1283040"/>
                      </a:lnTo>
                      <a:lnTo>
                        <a:pt x="1487895" y="1289387"/>
                      </a:lnTo>
                      <a:lnTo>
                        <a:pt x="1484721" y="1295099"/>
                      </a:lnTo>
                      <a:lnTo>
                        <a:pt x="1480912" y="1300493"/>
                      </a:lnTo>
                      <a:lnTo>
                        <a:pt x="1477103" y="1305571"/>
                      </a:lnTo>
                      <a:lnTo>
                        <a:pt x="1472024" y="1310330"/>
                      </a:lnTo>
                      <a:lnTo>
                        <a:pt x="1466945" y="1314456"/>
                      </a:lnTo>
                      <a:lnTo>
                        <a:pt x="1460914" y="1317946"/>
                      </a:lnTo>
                      <a:lnTo>
                        <a:pt x="1454883" y="1321120"/>
                      </a:lnTo>
                      <a:lnTo>
                        <a:pt x="1449486" y="1323024"/>
                      </a:lnTo>
                      <a:lnTo>
                        <a:pt x="1443773" y="1324293"/>
                      </a:lnTo>
                      <a:lnTo>
                        <a:pt x="1438059" y="1325245"/>
                      </a:lnTo>
                      <a:lnTo>
                        <a:pt x="1432028" y="1325562"/>
                      </a:lnTo>
                      <a:lnTo>
                        <a:pt x="1425679" y="1325245"/>
                      </a:lnTo>
                      <a:lnTo>
                        <a:pt x="1418696" y="1324293"/>
                      </a:lnTo>
                      <a:lnTo>
                        <a:pt x="1411395" y="1323024"/>
                      </a:lnTo>
                      <a:lnTo>
                        <a:pt x="1404094" y="1321120"/>
                      </a:lnTo>
                      <a:lnTo>
                        <a:pt x="1396793" y="1318581"/>
                      </a:lnTo>
                      <a:lnTo>
                        <a:pt x="1389175" y="1315725"/>
                      </a:lnTo>
                      <a:lnTo>
                        <a:pt x="1381239" y="1312234"/>
                      </a:lnTo>
                      <a:lnTo>
                        <a:pt x="1372669" y="1308744"/>
                      </a:lnTo>
                      <a:lnTo>
                        <a:pt x="1364733" y="1304619"/>
                      </a:lnTo>
                      <a:lnTo>
                        <a:pt x="1356480" y="1299859"/>
                      </a:lnTo>
                      <a:lnTo>
                        <a:pt x="1347909" y="1295416"/>
                      </a:lnTo>
                      <a:lnTo>
                        <a:pt x="1339338" y="1290656"/>
                      </a:lnTo>
                      <a:lnTo>
                        <a:pt x="1322515" y="1279867"/>
                      </a:lnTo>
                      <a:lnTo>
                        <a:pt x="1313888" y="1274172"/>
                      </a:lnTo>
                      <a:lnTo>
                        <a:pt x="1313614" y="1274446"/>
                      </a:lnTo>
                      <a:lnTo>
                        <a:pt x="1311077" y="1277303"/>
                      </a:lnTo>
                      <a:lnTo>
                        <a:pt x="1307590" y="1280796"/>
                      </a:lnTo>
                      <a:lnTo>
                        <a:pt x="1303151" y="1284923"/>
                      </a:lnTo>
                      <a:lnTo>
                        <a:pt x="1297761" y="1289368"/>
                      </a:lnTo>
                      <a:lnTo>
                        <a:pt x="1291737" y="1293496"/>
                      </a:lnTo>
                      <a:lnTo>
                        <a:pt x="1285079" y="1297623"/>
                      </a:lnTo>
                      <a:lnTo>
                        <a:pt x="1280957" y="1299211"/>
                      </a:lnTo>
                      <a:lnTo>
                        <a:pt x="1277469" y="1301116"/>
                      </a:lnTo>
                      <a:lnTo>
                        <a:pt x="1273348" y="1302703"/>
                      </a:lnTo>
                      <a:lnTo>
                        <a:pt x="1268909" y="1303973"/>
                      </a:lnTo>
                      <a:lnTo>
                        <a:pt x="1264787" y="1305243"/>
                      </a:lnTo>
                      <a:lnTo>
                        <a:pt x="1260348" y="1305878"/>
                      </a:lnTo>
                      <a:lnTo>
                        <a:pt x="1255592" y="1306513"/>
                      </a:lnTo>
                      <a:lnTo>
                        <a:pt x="1251154" y="1306513"/>
                      </a:lnTo>
                      <a:lnTo>
                        <a:pt x="1246081" y="1306513"/>
                      </a:lnTo>
                      <a:lnTo>
                        <a:pt x="1241008" y="1306196"/>
                      </a:lnTo>
                      <a:lnTo>
                        <a:pt x="1235935" y="1305243"/>
                      </a:lnTo>
                      <a:lnTo>
                        <a:pt x="1230545" y="1303973"/>
                      </a:lnTo>
                      <a:lnTo>
                        <a:pt x="1225472" y="1302068"/>
                      </a:lnTo>
                      <a:lnTo>
                        <a:pt x="1220082" y="1299528"/>
                      </a:lnTo>
                      <a:lnTo>
                        <a:pt x="1214692" y="1296671"/>
                      </a:lnTo>
                      <a:lnTo>
                        <a:pt x="1208985" y="1293178"/>
                      </a:lnTo>
                      <a:lnTo>
                        <a:pt x="1201693" y="1287781"/>
                      </a:lnTo>
                      <a:lnTo>
                        <a:pt x="1195352" y="1283018"/>
                      </a:lnTo>
                      <a:lnTo>
                        <a:pt x="1189645" y="1277621"/>
                      </a:lnTo>
                      <a:lnTo>
                        <a:pt x="1184889" y="1272223"/>
                      </a:lnTo>
                      <a:lnTo>
                        <a:pt x="1180767" y="1266508"/>
                      </a:lnTo>
                      <a:lnTo>
                        <a:pt x="1177279" y="1261111"/>
                      </a:lnTo>
                      <a:lnTo>
                        <a:pt x="1174743" y="1255713"/>
                      </a:lnTo>
                      <a:lnTo>
                        <a:pt x="1172523" y="1250633"/>
                      </a:lnTo>
                      <a:lnTo>
                        <a:pt x="1171255" y="1245235"/>
                      </a:lnTo>
                      <a:lnTo>
                        <a:pt x="1170304" y="1239838"/>
                      </a:lnTo>
                      <a:lnTo>
                        <a:pt x="1169987" y="1234758"/>
                      </a:lnTo>
                      <a:lnTo>
                        <a:pt x="1169987" y="1229678"/>
                      </a:lnTo>
                      <a:lnTo>
                        <a:pt x="1170304" y="1224915"/>
                      </a:lnTo>
                      <a:lnTo>
                        <a:pt x="1170938" y="1219835"/>
                      </a:lnTo>
                      <a:lnTo>
                        <a:pt x="1172206" y="1215073"/>
                      </a:lnTo>
                      <a:lnTo>
                        <a:pt x="1173792" y="1210310"/>
                      </a:lnTo>
                      <a:lnTo>
                        <a:pt x="1175377" y="1206183"/>
                      </a:lnTo>
                      <a:lnTo>
                        <a:pt x="1177279" y="1201738"/>
                      </a:lnTo>
                      <a:lnTo>
                        <a:pt x="1179182" y="1197610"/>
                      </a:lnTo>
                      <a:lnTo>
                        <a:pt x="1181401" y="1193800"/>
                      </a:lnTo>
                      <a:lnTo>
                        <a:pt x="1185523" y="1186815"/>
                      </a:lnTo>
                      <a:lnTo>
                        <a:pt x="1188434" y="1183124"/>
                      </a:lnTo>
                      <a:lnTo>
                        <a:pt x="1179671" y="1178640"/>
                      </a:lnTo>
                      <a:lnTo>
                        <a:pt x="1146133" y="1161542"/>
                      </a:lnTo>
                      <a:lnTo>
                        <a:pt x="1139156" y="1169987"/>
                      </a:lnTo>
                      <a:lnTo>
                        <a:pt x="1130294" y="1180465"/>
                      </a:lnTo>
                      <a:lnTo>
                        <a:pt x="1122064" y="1189990"/>
                      </a:lnTo>
                      <a:lnTo>
                        <a:pt x="1113517" y="1198563"/>
                      </a:lnTo>
                      <a:lnTo>
                        <a:pt x="1105921" y="1206183"/>
                      </a:lnTo>
                      <a:lnTo>
                        <a:pt x="1098957" y="1212533"/>
                      </a:lnTo>
                      <a:lnTo>
                        <a:pt x="1092943" y="1217930"/>
                      </a:lnTo>
                      <a:lnTo>
                        <a:pt x="1087562" y="1221740"/>
                      </a:lnTo>
                      <a:lnTo>
                        <a:pt x="1068253" y="1234440"/>
                      </a:lnTo>
                      <a:lnTo>
                        <a:pt x="1058441" y="1240790"/>
                      </a:lnTo>
                      <a:lnTo>
                        <a:pt x="1048629" y="1246505"/>
                      </a:lnTo>
                      <a:lnTo>
                        <a:pt x="1038816" y="1251585"/>
                      </a:lnTo>
                      <a:lnTo>
                        <a:pt x="1033752" y="1253808"/>
                      </a:lnTo>
                      <a:lnTo>
                        <a:pt x="1028371" y="1256030"/>
                      </a:lnTo>
                      <a:lnTo>
                        <a:pt x="1023306" y="1257300"/>
                      </a:lnTo>
                      <a:lnTo>
                        <a:pt x="1018242" y="1258570"/>
                      </a:lnTo>
                      <a:lnTo>
                        <a:pt x="1013494" y="1259523"/>
                      </a:lnTo>
                      <a:lnTo>
                        <a:pt x="1008429" y="1260158"/>
                      </a:lnTo>
                      <a:lnTo>
                        <a:pt x="1003048" y="1260475"/>
                      </a:lnTo>
                      <a:lnTo>
                        <a:pt x="997984" y="1260158"/>
                      </a:lnTo>
                      <a:lnTo>
                        <a:pt x="992603" y="1259523"/>
                      </a:lnTo>
                      <a:lnTo>
                        <a:pt x="987855" y="1258253"/>
                      </a:lnTo>
                      <a:lnTo>
                        <a:pt x="982790" y="1256665"/>
                      </a:lnTo>
                      <a:lnTo>
                        <a:pt x="977409" y="1254443"/>
                      </a:lnTo>
                      <a:lnTo>
                        <a:pt x="972345" y="1251585"/>
                      </a:lnTo>
                      <a:lnTo>
                        <a:pt x="966964" y="1248093"/>
                      </a:lnTo>
                      <a:lnTo>
                        <a:pt x="961899" y="1244283"/>
                      </a:lnTo>
                      <a:lnTo>
                        <a:pt x="956835" y="1239520"/>
                      </a:lnTo>
                      <a:lnTo>
                        <a:pt x="951454" y="1234123"/>
                      </a:lnTo>
                      <a:lnTo>
                        <a:pt x="946389" y="1228090"/>
                      </a:lnTo>
                      <a:lnTo>
                        <a:pt x="941008" y="1221105"/>
                      </a:lnTo>
                      <a:lnTo>
                        <a:pt x="935943" y="1213485"/>
                      </a:lnTo>
                      <a:lnTo>
                        <a:pt x="930879" y="1205230"/>
                      </a:lnTo>
                      <a:lnTo>
                        <a:pt x="925498" y="1196023"/>
                      </a:lnTo>
                      <a:lnTo>
                        <a:pt x="923915" y="1192530"/>
                      </a:lnTo>
                      <a:lnTo>
                        <a:pt x="922333" y="1188720"/>
                      </a:lnTo>
                      <a:lnTo>
                        <a:pt x="921700" y="1184593"/>
                      </a:lnTo>
                      <a:lnTo>
                        <a:pt x="921067" y="1180783"/>
                      </a:lnTo>
                      <a:lnTo>
                        <a:pt x="920750" y="1176655"/>
                      </a:lnTo>
                      <a:lnTo>
                        <a:pt x="921067" y="1172845"/>
                      </a:lnTo>
                      <a:lnTo>
                        <a:pt x="921700" y="1168400"/>
                      </a:lnTo>
                      <a:lnTo>
                        <a:pt x="922333" y="1163955"/>
                      </a:lnTo>
                      <a:lnTo>
                        <a:pt x="923915" y="1159510"/>
                      </a:lnTo>
                      <a:lnTo>
                        <a:pt x="925181" y="1155065"/>
                      </a:lnTo>
                      <a:lnTo>
                        <a:pt x="926764" y="1150302"/>
                      </a:lnTo>
                      <a:lnTo>
                        <a:pt x="928980" y="1145540"/>
                      </a:lnTo>
                      <a:lnTo>
                        <a:pt x="931512" y="1140777"/>
                      </a:lnTo>
                      <a:lnTo>
                        <a:pt x="933728" y="1136015"/>
                      </a:lnTo>
                      <a:lnTo>
                        <a:pt x="939742" y="1126172"/>
                      </a:lnTo>
                      <a:lnTo>
                        <a:pt x="946389" y="1116330"/>
                      </a:lnTo>
                      <a:lnTo>
                        <a:pt x="953986" y="1106170"/>
                      </a:lnTo>
                      <a:lnTo>
                        <a:pt x="962532" y="1096010"/>
                      </a:lnTo>
                      <a:lnTo>
                        <a:pt x="971078" y="1085850"/>
                      </a:lnTo>
                      <a:lnTo>
                        <a:pt x="980258" y="1075690"/>
                      </a:lnTo>
                      <a:lnTo>
                        <a:pt x="981263" y="1074682"/>
                      </a:lnTo>
                      <a:lnTo>
                        <a:pt x="961294" y="1063855"/>
                      </a:lnTo>
                      <a:lnTo>
                        <a:pt x="958295" y="1066735"/>
                      </a:lnTo>
                      <a:lnTo>
                        <a:pt x="950387" y="1074331"/>
                      </a:lnTo>
                      <a:lnTo>
                        <a:pt x="942480" y="1081610"/>
                      </a:lnTo>
                      <a:lnTo>
                        <a:pt x="934256" y="1088889"/>
                      </a:lnTo>
                      <a:lnTo>
                        <a:pt x="926032" y="1095535"/>
                      </a:lnTo>
                      <a:lnTo>
                        <a:pt x="917808" y="1102181"/>
                      </a:lnTo>
                      <a:lnTo>
                        <a:pt x="909900" y="1108194"/>
                      </a:lnTo>
                      <a:lnTo>
                        <a:pt x="901360" y="1113890"/>
                      </a:lnTo>
                      <a:lnTo>
                        <a:pt x="893452" y="1119270"/>
                      </a:lnTo>
                      <a:lnTo>
                        <a:pt x="885545" y="1124334"/>
                      </a:lnTo>
                      <a:lnTo>
                        <a:pt x="877637" y="1128764"/>
                      </a:lnTo>
                      <a:lnTo>
                        <a:pt x="869413" y="1132562"/>
                      </a:lnTo>
                      <a:lnTo>
                        <a:pt x="861822" y="1136360"/>
                      </a:lnTo>
                      <a:lnTo>
                        <a:pt x="854546" y="1139208"/>
                      </a:lnTo>
                      <a:lnTo>
                        <a:pt x="847271" y="1141740"/>
                      </a:lnTo>
                      <a:lnTo>
                        <a:pt x="840313" y="1143322"/>
                      </a:lnTo>
                      <a:lnTo>
                        <a:pt x="833354" y="1144272"/>
                      </a:lnTo>
                      <a:lnTo>
                        <a:pt x="826712" y="1144588"/>
                      </a:lnTo>
                      <a:lnTo>
                        <a:pt x="820385" y="1144588"/>
                      </a:lnTo>
                      <a:lnTo>
                        <a:pt x="814059" y="1143955"/>
                      </a:lnTo>
                      <a:lnTo>
                        <a:pt x="808049" y="1143322"/>
                      </a:lnTo>
                      <a:lnTo>
                        <a:pt x="801723" y="1142056"/>
                      </a:lnTo>
                      <a:lnTo>
                        <a:pt x="795713" y="1140790"/>
                      </a:lnTo>
                      <a:lnTo>
                        <a:pt x="790020" y="1138575"/>
                      </a:lnTo>
                      <a:lnTo>
                        <a:pt x="784326" y="1136676"/>
                      </a:lnTo>
                      <a:lnTo>
                        <a:pt x="778633" y="1134461"/>
                      </a:lnTo>
                      <a:lnTo>
                        <a:pt x="773256" y="1131929"/>
                      </a:lnTo>
                      <a:lnTo>
                        <a:pt x="768511" y="1129081"/>
                      </a:lnTo>
                      <a:lnTo>
                        <a:pt x="763450" y="1125916"/>
                      </a:lnTo>
                      <a:lnTo>
                        <a:pt x="758706" y="1123068"/>
                      </a:lnTo>
                      <a:lnTo>
                        <a:pt x="753961" y="1119270"/>
                      </a:lnTo>
                      <a:lnTo>
                        <a:pt x="750165" y="1115789"/>
                      </a:lnTo>
                      <a:lnTo>
                        <a:pt x="746053" y="1111991"/>
                      </a:lnTo>
                      <a:lnTo>
                        <a:pt x="742890" y="1108194"/>
                      </a:lnTo>
                      <a:lnTo>
                        <a:pt x="739411" y="1103763"/>
                      </a:lnTo>
                      <a:lnTo>
                        <a:pt x="736564" y="1099332"/>
                      </a:lnTo>
                      <a:lnTo>
                        <a:pt x="734034" y="1095218"/>
                      </a:lnTo>
                      <a:lnTo>
                        <a:pt x="731820" y="1090471"/>
                      </a:lnTo>
                      <a:lnTo>
                        <a:pt x="730238" y="1085724"/>
                      </a:lnTo>
                      <a:lnTo>
                        <a:pt x="728657" y="1080660"/>
                      </a:lnTo>
                      <a:lnTo>
                        <a:pt x="727708" y="1076230"/>
                      </a:lnTo>
                      <a:lnTo>
                        <a:pt x="727391" y="1071166"/>
                      </a:lnTo>
                      <a:lnTo>
                        <a:pt x="727075" y="1065786"/>
                      </a:lnTo>
                      <a:lnTo>
                        <a:pt x="727708" y="1060722"/>
                      </a:lnTo>
                      <a:lnTo>
                        <a:pt x="728657" y="1055659"/>
                      </a:lnTo>
                      <a:lnTo>
                        <a:pt x="730238" y="1050595"/>
                      </a:lnTo>
                      <a:lnTo>
                        <a:pt x="732136" y="1045215"/>
                      </a:lnTo>
                      <a:lnTo>
                        <a:pt x="734666" y="1040152"/>
                      </a:lnTo>
                      <a:lnTo>
                        <a:pt x="737829" y="1034772"/>
                      </a:lnTo>
                      <a:lnTo>
                        <a:pt x="741309" y="1029392"/>
                      </a:lnTo>
                      <a:lnTo>
                        <a:pt x="758389" y="1006922"/>
                      </a:lnTo>
                      <a:lnTo>
                        <a:pt x="767562" y="994579"/>
                      </a:lnTo>
                      <a:lnTo>
                        <a:pt x="777368" y="981920"/>
                      </a:lnTo>
                      <a:lnTo>
                        <a:pt x="788122" y="968628"/>
                      </a:lnTo>
                      <a:lnTo>
                        <a:pt x="790242" y="966009"/>
                      </a:lnTo>
                      <a:lnTo>
                        <a:pt x="789233" y="965395"/>
                      </a:lnTo>
                      <a:lnTo>
                        <a:pt x="776219" y="957145"/>
                      </a:lnTo>
                      <a:lnTo>
                        <a:pt x="763839" y="949211"/>
                      </a:lnTo>
                      <a:lnTo>
                        <a:pt x="760189" y="946743"/>
                      </a:lnTo>
                      <a:lnTo>
                        <a:pt x="757399" y="948372"/>
                      </a:lnTo>
                      <a:lnTo>
                        <a:pt x="753277" y="949960"/>
                      </a:lnTo>
                      <a:lnTo>
                        <a:pt x="749473" y="951547"/>
                      </a:lnTo>
                      <a:lnTo>
                        <a:pt x="745351" y="952817"/>
                      </a:lnTo>
                      <a:lnTo>
                        <a:pt x="740912" y="954087"/>
                      </a:lnTo>
                      <a:lnTo>
                        <a:pt x="736473" y="955040"/>
                      </a:lnTo>
                      <a:lnTo>
                        <a:pt x="732035" y="955357"/>
                      </a:lnTo>
                      <a:lnTo>
                        <a:pt x="726962" y="955675"/>
                      </a:lnTo>
                      <a:lnTo>
                        <a:pt x="722206" y="955675"/>
                      </a:lnTo>
                      <a:lnTo>
                        <a:pt x="717450" y="955040"/>
                      </a:lnTo>
                      <a:lnTo>
                        <a:pt x="712377" y="954087"/>
                      </a:lnTo>
                      <a:lnTo>
                        <a:pt x="706987" y="952500"/>
                      </a:lnTo>
                      <a:lnTo>
                        <a:pt x="701597" y="950912"/>
                      </a:lnTo>
                      <a:lnTo>
                        <a:pt x="696207" y="948690"/>
                      </a:lnTo>
                      <a:lnTo>
                        <a:pt x="690817" y="945515"/>
                      </a:lnTo>
                      <a:lnTo>
                        <a:pt x="685427" y="942340"/>
                      </a:lnTo>
                      <a:lnTo>
                        <a:pt x="678135" y="936942"/>
                      </a:lnTo>
                      <a:lnTo>
                        <a:pt x="671477" y="931545"/>
                      </a:lnTo>
                      <a:lnTo>
                        <a:pt x="666087" y="926147"/>
                      </a:lnTo>
                      <a:lnTo>
                        <a:pt x="661014" y="920750"/>
                      </a:lnTo>
                      <a:lnTo>
                        <a:pt x="656892" y="915670"/>
                      </a:lnTo>
                      <a:lnTo>
                        <a:pt x="653721" y="910272"/>
                      </a:lnTo>
                      <a:lnTo>
                        <a:pt x="650868" y="904875"/>
                      </a:lnTo>
                      <a:lnTo>
                        <a:pt x="648966" y="899477"/>
                      </a:lnTo>
                      <a:lnTo>
                        <a:pt x="647380" y="894080"/>
                      </a:lnTo>
                      <a:lnTo>
                        <a:pt x="646746" y="889000"/>
                      </a:lnTo>
                      <a:lnTo>
                        <a:pt x="646112" y="883920"/>
                      </a:lnTo>
                      <a:lnTo>
                        <a:pt x="646112" y="878522"/>
                      </a:lnTo>
                      <a:lnTo>
                        <a:pt x="646746" y="873442"/>
                      </a:lnTo>
                      <a:lnTo>
                        <a:pt x="647380" y="868680"/>
                      </a:lnTo>
                      <a:lnTo>
                        <a:pt x="648039" y="865599"/>
                      </a:lnTo>
                      <a:lnTo>
                        <a:pt x="643850" y="862581"/>
                      </a:lnTo>
                      <a:lnTo>
                        <a:pt x="605442" y="834021"/>
                      </a:lnTo>
                      <a:lnTo>
                        <a:pt x="588300" y="821011"/>
                      </a:lnTo>
                      <a:lnTo>
                        <a:pt x="571794" y="808318"/>
                      </a:lnTo>
                      <a:lnTo>
                        <a:pt x="557192" y="796260"/>
                      </a:lnTo>
                      <a:lnTo>
                        <a:pt x="543225" y="784836"/>
                      </a:lnTo>
                      <a:lnTo>
                        <a:pt x="530846" y="774047"/>
                      </a:lnTo>
                      <a:lnTo>
                        <a:pt x="519736" y="763575"/>
                      </a:lnTo>
                      <a:lnTo>
                        <a:pt x="509578" y="753738"/>
                      </a:lnTo>
                      <a:lnTo>
                        <a:pt x="501325" y="744535"/>
                      </a:lnTo>
                      <a:lnTo>
                        <a:pt x="497516" y="739775"/>
                      </a:lnTo>
                      <a:lnTo>
                        <a:pt x="494341" y="735650"/>
                      </a:lnTo>
                      <a:lnTo>
                        <a:pt x="491484" y="731207"/>
                      </a:lnTo>
                      <a:lnTo>
                        <a:pt x="488627" y="727082"/>
                      </a:lnTo>
                      <a:lnTo>
                        <a:pt x="486405" y="723274"/>
                      </a:lnTo>
                      <a:lnTo>
                        <a:pt x="484183" y="719149"/>
                      </a:lnTo>
                      <a:lnTo>
                        <a:pt x="482596" y="715024"/>
                      </a:lnTo>
                      <a:lnTo>
                        <a:pt x="481327" y="711533"/>
                      </a:lnTo>
                      <a:lnTo>
                        <a:pt x="478152" y="699475"/>
                      </a:lnTo>
                      <a:lnTo>
                        <a:pt x="475613" y="687099"/>
                      </a:lnTo>
                      <a:lnTo>
                        <a:pt x="473391" y="675040"/>
                      </a:lnTo>
                      <a:lnTo>
                        <a:pt x="471169" y="662982"/>
                      </a:lnTo>
                      <a:lnTo>
                        <a:pt x="469899" y="650606"/>
                      </a:lnTo>
                      <a:lnTo>
                        <a:pt x="468947" y="638865"/>
                      </a:lnTo>
                      <a:lnTo>
                        <a:pt x="468312" y="626807"/>
                      </a:lnTo>
                      <a:lnTo>
                        <a:pt x="468312" y="614431"/>
                      </a:lnTo>
                      <a:lnTo>
                        <a:pt x="468629" y="602372"/>
                      </a:lnTo>
                      <a:lnTo>
                        <a:pt x="469264" y="589997"/>
                      </a:lnTo>
                      <a:lnTo>
                        <a:pt x="470217" y="577938"/>
                      </a:lnTo>
                      <a:lnTo>
                        <a:pt x="471804" y="565562"/>
                      </a:lnTo>
                      <a:lnTo>
                        <a:pt x="474026" y="553504"/>
                      </a:lnTo>
                      <a:lnTo>
                        <a:pt x="476248" y="541446"/>
                      </a:lnTo>
                      <a:lnTo>
                        <a:pt x="479422" y="529704"/>
                      </a:lnTo>
                      <a:lnTo>
                        <a:pt x="482596" y="517329"/>
                      </a:lnTo>
                      <a:lnTo>
                        <a:pt x="486405" y="505270"/>
                      </a:lnTo>
                      <a:lnTo>
                        <a:pt x="490215" y="493212"/>
                      </a:lnTo>
                      <a:lnTo>
                        <a:pt x="494976" y="481153"/>
                      </a:lnTo>
                      <a:lnTo>
                        <a:pt x="500055" y="469412"/>
                      </a:lnTo>
                      <a:lnTo>
                        <a:pt x="505451" y="457354"/>
                      </a:lnTo>
                      <a:lnTo>
                        <a:pt x="511482" y="445613"/>
                      </a:lnTo>
                      <a:lnTo>
                        <a:pt x="517831" y="433871"/>
                      </a:lnTo>
                      <a:lnTo>
                        <a:pt x="524497" y="421813"/>
                      </a:lnTo>
                      <a:lnTo>
                        <a:pt x="531480" y="410072"/>
                      </a:lnTo>
                      <a:lnTo>
                        <a:pt x="539099" y="398331"/>
                      </a:lnTo>
                      <a:lnTo>
                        <a:pt x="547035" y="386590"/>
                      </a:lnTo>
                      <a:lnTo>
                        <a:pt x="555288" y="375166"/>
                      </a:lnTo>
                      <a:lnTo>
                        <a:pt x="564176" y="363742"/>
                      </a:lnTo>
                      <a:lnTo>
                        <a:pt x="573064" y="352001"/>
                      </a:lnTo>
                      <a:lnTo>
                        <a:pt x="582904" y="340577"/>
                      </a:lnTo>
                      <a:lnTo>
                        <a:pt x="592744" y="329153"/>
                      </a:lnTo>
                      <a:lnTo>
                        <a:pt x="608298" y="312970"/>
                      </a:lnTo>
                      <a:lnTo>
                        <a:pt x="623535" y="297738"/>
                      </a:lnTo>
                      <a:lnTo>
                        <a:pt x="638454" y="282824"/>
                      </a:lnTo>
                      <a:lnTo>
                        <a:pt x="653691" y="269496"/>
                      </a:lnTo>
                      <a:lnTo>
                        <a:pt x="668293" y="256803"/>
                      </a:lnTo>
                      <a:lnTo>
                        <a:pt x="682577" y="245062"/>
                      </a:lnTo>
                      <a:lnTo>
                        <a:pt x="695909" y="234590"/>
                      </a:lnTo>
                      <a:lnTo>
                        <a:pt x="708924" y="224753"/>
                      </a:lnTo>
                      <a:lnTo>
                        <a:pt x="720668" y="216502"/>
                      </a:lnTo>
                      <a:lnTo>
                        <a:pt x="731778" y="208886"/>
                      </a:lnTo>
                      <a:lnTo>
                        <a:pt x="749872" y="196828"/>
                      </a:lnTo>
                      <a:lnTo>
                        <a:pt x="762252" y="189212"/>
                      </a:lnTo>
                      <a:lnTo>
                        <a:pt x="767013" y="186039"/>
                      </a:lnTo>
                      <a:lnTo>
                        <a:pt x="769870" y="184769"/>
                      </a:lnTo>
                      <a:lnTo>
                        <a:pt x="772727" y="183817"/>
                      </a:lnTo>
                      <a:lnTo>
                        <a:pt x="775584" y="183183"/>
                      </a:lnTo>
                      <a:lnTo>
                        <a:pt x="778441" y="182865"/>
                      </a:lnTo>
                      <a:lnTo>
                        <a:pt x="1214906" y="157162"/>
                      </a:lnTo>
                      <a:close/>
                      <a:moveTo>
                        <a:pt x="2261552" y="58737"/>
                      </a:moveTo>
                      <a:lnTo>
                        <a:pt x="2505075" y="597852"/>
                      </a:lnTo>
                      <a:lnTo>
                        <a:pt x="2166937" y="725487"/>
                      </a:lnTo>
                      <a:lnTo>
                        <a:pt x="2163762" y="705484"/>
                      </a:lnTo>
                      <a:lnTo>
                        <a:pt x="2160587" y="685799"/>
                      </a:lnTo>
                      <a:lnTo>
                        <a:pt x="2157095" y="666749"/>
                      </a:lnTo>
                      <a:lnTo>
                        <a:pt x="2153602" y="647699"/>
                      </a:lnTo>
                      <a:lnTo>
                        <a:pt x="2149475" y="629284"/>
                      </a:lnTo>
                      <a:lnTo>
                        <a:pt x="2145030" y="611504"/>
                      </a:lnTo>
                      <a:lnTo>
                        <a:pt x="2140902" y="594359"/>
                      </a:lnTo>
                      <a:lnTo>
                        <a:pt x="2136140" y="577214"/>
                      </a:lnTo>
                      <a:lnTo>
                        <a:pt x="2131060" y="560387"/>
                      </a:lnTo>
                      <a:lnTo>
                        <a:pt x="2126297" y="544512"/>
                      </a:lnTo>
                      <a:lnTo>
                        <a:pt x="2121217" y="528954"/>
                      </a:lnTo>
                      <a:lnTo>
                        <a:pt x="2115820" y="513397"/>
                      </a:lnTo>
                      <a:lnTo>
                        <a:pt x="2110105" y="498792"/>
                      </a:lnTo>
                      <a:lnTo>
                        <a:pt x="2104707" y="484187"/>
                      </a:lnTo>
                      <a:lnTo>
                        <a:pt x="2098675" y="469899"/>
                      </a:lnTo>
                      <a:lnTo>
                        <a:pt x="2092960" y="456564"/>
                      </a:lnTo>
                      <a:lnTo>
                        <a:pt x="2086927" y="443229"/>
                      </a:lnTo>
                      <a:lnTo>
                        <a:pt x="2080577" y="430212"/>
                      </a:lnTo>
                      <a:lnTo>
                        <a:pt x="2074862" y="417829"/>
                      </a:lnTo>
                      <a:lnTo>
                        <a:pt x="2068512" y="405764"/>
                      </a:lnTo>
                      <a:lnTo>
                        <a:pt x="2062162" y="394334"/>
                      </a:lnTo>
                      <a:lnTo>
                        <a:pt x="2055812" y="382904"/>
                      </a:lnTo>
                      <a:lnTo>
                        <a:pt x="2049145" y="371792"/>
                      </a:lnTo>
                      <a:lnTo>
                        <a:pt x="2042795" y="361314"/>
                      </a:lnTo>
                      <a:lnTo>
                        <a:pt x="2036127" y="350837"/>
                      </a:lnTo>
                      <a:lnTo>
                        <a:pt x="2029142" y="340994"/>
                      </a:lnTo>
                      <a:lnTo>
                        <a:pt x="2022792" y="331469"/>
                      </a:lnTo>
                      <a:lnTo>
                        <a:pt x="2016125" y="321944"/>
                      </a:lnTo>
                      <a:lnTo>
                        <a:pt x="2002790" y="304799"/>
                      </a:lnTo>
                      <a:lnTo>
                        <a:pt x="1989772" y="288607"/>
                      </a:lnTo>
                      <a:lnTo>
                        <a:pt x="1977072" y="273684"/>
                      </a:lnTo>
                      <a:lnTo>
                        <a:pt x="1964372" y="260349"/>
                      </a:lnTo>
                      <a:lnTo>
                        <a:pt x="1951990" y="247967"/>
                      </a:lnTo>
                      <a:lnTo>
                        <a:pt x="1940242" y="236537"/>
                      </a:lnTo>
                      <a:lnTo>
                        <a:pt x="1928812" y="226377"/>
                      </a:lnTo>
                      <a:lnTo>
                        <a:pt x="1918017" y="217169"/>
                      </a:lnTo>
                      <a:lnTo>
                        <a:pt x="1907857" y="209232"/>
                      </a:lnTo>
                      <a:lnTo>
                        <a:pt x="1898332" y="202247"/>
                      </a:lnTo>
                      <a:lnTo>
                        <a:pt x="1889760" y="196214"/>
                      </a:lnTo>
                      <a:lnTo>
                        <a:pt x="1882140" y="191134"/>
                      </a:lnTo>
                      <a:lnTo>
                        <a:pt x="1875472" y="187007"/>
                      </a:lnTo>
                      <a:lnTo>
                        <a:pt x="1869757" y="183514"/>
                      </a:lnTo>
                      <a:lnTo>
                        <a:pt x="1861502" y="179387"/>
                      </a:lnTo>
                      <a:lnTo>
                        <a:pt x="1858962" y="177799"/>
                      </a:lnTo>
                      <a:lnTo>
                        <a:pt x="2261552" y="58737"/>
                      </a:lnTo>
                      <a:close/>
                      <a:moveTo>
                        <a:pt x="371173" y="0"/>
                      </a:moveTo>
                      <a:lnTo>
                        <a:pt x="708025" y="151447"/>
                      </a:lnTo>
                      <a:lnTo>
                        <a:pt x="701351" y="153352"/>
                      </a:lnTo>
                      <a:lnTo>
                        <a:pt x="693089" y="155892"/>
                      </a:lnTo>
                      <a:lnTo>
                        <a:pt x="682284" y="159702"/>
                      </a:lnTo>
                      <a:lnTo>
                        <a:pt x="668937" y="165100"/>
                      </a:lnTo>
                      <a:lnTo>
                        <a:pt x="653366" y="172085"/>
                      </a:lnTo>
                      <a:lnTo>
                        <a:pt x="644468" y="176212"/>
                      </a:lnTo>
                      <a:lnTo>
                        <a:pt x="635570" y="180657"/>
                      </a:lnTo>
                      <a:lnTo>
                        <a:pt x="626354" y="186055"/>
                      </a:lnTo>
                      <a:lnTo>
                        <a:pt x="616185" y="191770"/>
                      </a:lnTo>
                      <a:lnTo>
                        <a:pt x="606016" y="198120"/>
                      </a:lnTo>
                      <a:lnTo>
                        <a:pt x="595529" y="204787"/>
                      </a:lnTo>
                      <a:lnTo>
                        <a:pt x="584724" y="212090"/>
                      </a:lnTo>
                      <a:lnTo>
                        <a:pt x="573602" y="220345"/>
                      </a:lnTo>
                      <a:lnTo>
                        <a:pt x="562479" y="228917"/>
                      </a:lnTo>
                      <a:lnTo>
                        <a:pt x="550721" y="237807"/>
                      </a:lnTo>
                      <a:lnTo>
                        <a:pt x="538963" y="247967"/>
                      </a:lnTo>
                      <a:lnTo>
                        <a:pt x="527205" y="258445"/>
                      </a:lnTo>
                      <a:lnTo>
                        <a:pt x="515129" y="269875"/>
                      </a:lnTo>
                      <a:lnTo>
                        <a:pt x="503054" y="281940"/>
                      </a:lnTo>
                      <a:lnTo>
                        <a:pt x="491296" y="294640"/>
                      </a:lnTo>
                      <a:lnTo>
                        <a:pt x="479220" y="308292"/>
                      </a:lnTo>
                      <a:lnTo>
                        <a:pt x="467462" y="322580"/>
                      </a:lnTo>
                      <a:lnTo>
                        <a:pt x="455386" y="337820"/>
                      </a:lnTo>
                      <a:lnTo>
                        <a:pt x="443628" y="353695"/>
                      </a:lnTo>
                      <a:lnTo>
                        <a:pt x="431870" y="370840"/>
                      </a:lnTo>
                      <a:lnTo>
                        <a:pt x="427421" y="378142"/>
                      </a:lnTo>
                      <a:lnTo>
                        <a:pt x="422654" y="385445"/>
                      </a:lnTo>
                      <a:lnTo>
                        <a:pt x="418205" y="392747"/>
                      </a:lnTo>
                      <a:lnTo>
                        <a:pt x="414392" y="400050"/>
                      </a:lnTo>
                      <a:lnTo>
                        <a:pt x="406447" y="415290"/>
                      </a:lnTo>
                      <a:lnTo>
                        <a:pt x="399774" y="430530"/>
                      </a:lnTo>
                      <a:lnTo>
                        <a:pt x="393418" y="446087"/>
                      </a:lnTo>
                      <a:lnTo>
                        <a:pt x="388015" y="461327"/>
                      </a:lnTo>
                      <a:lnTo>
                        <a:pt x="383249" y="476567"/>
                      </a:lnTo>
                      <a:lnTo>
                        <a:pt x="378800" y="492125"/>
                      </a:lnTo>
                      <a:lnTo>
                        <a:pt x="375304" y="507365"/>
                      </a:lnTo>
                      <a:lnTo>
                        <a:pt x="371808" y="522287"/>
                      </a:lnTo>
                      <a:lnTo>
                        <a:pt x="369266" y="537527"/>
                      </a:lnTo>
                      <a:lnTo>
                        <a:pt x="366724" y="552132"/>
                      </a:lnTo>
                      <a:lnTo>
                        <a:pt x="365135" y="566737"/>
                      </a:lnTo>
                      <a:lnTo>
                        <a:pt x="363864" y="581025"/>
                      </a:lnTo>
                      <a:lnTo>
                        <a:pt x="362910" y="594995"/>
                      </a:lnTo>
                      <a:lnTo>
                        <a:pt x="362275" y="608330"/>
                      </a:lnTo>
                      <a:lnTo>
                        <a:pt x="361322" y="621347"/>
                      </a:lnTo>
                      <a:lnTo>
                        <a:pt x="361322" y="633730"/>
                      </a:lnTo>
                      <a:lnTo>
                        <a:pt x="361322" y="645795"/>
                      </a:lnTo>
                      <a:lnTo>
                        <a:pt x="361957" y="656907"/>
                      </a:lnTo>
                      <a:lnTo>
                        <a:pt x="363228" y="678180"/>
                      </a:lnTo>
                      <a:lnTo>
                        <a:pt x="364499" y="695642"/>
                      </a:lnTo>
                      <a:lnTo>
                        <a:pt x="366088" y="710247"/>
                      </a:lnTo>
                      <a:lnTo>
                        <a:pt x="367359" y="721042"/>
                      </a:lnTo>
                      <a:lnTo>
                        <a:pt x="369266" y="730250"/>
                      </a:lnTo>
                      <a:lnTo>
                        <a:pt x="0" y="553720"/>
                      </a:lnTo>
                      <a:lnTo>
                        <a:pt x="371173"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39" name="组合 66"/>
              <p:cNvGrpSpPr/>
              <p:nvPr/>
            </p:nvGrpSpPr>
            <p:grpSpPr>
              <a:xfrm>
                <a:off x="11251661" y="6451483"/>
                <a:ext cx="506306" cy="500429"/>
                <a:chOff x="11251661" y="6451483"/>
                <a:chExt cx="506306" cy="500429"/>
              </a:xfrm>
            </p:grpSpPr>
            <p:sp>
              <p:nvSpPr>
                <p:cNvPr id="36" name="MH_Other_4"/>
                <p:cNvSpPr/>
                <p:nvPr>
                  <p:custDataLst>
                    <p:tags r:id="rId1"/>
                  </p:custDataLst>
                </p:nvPr>
              </p:nvSpPr>
              <p:spPr>
                <a:xfrm>
                  <a:off x="11251661" y="6451483"/>
                  <a:ext cx="506306" cy="50042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8" name="KSO_Shape"/>
                <p:cNvSpPr>
                  <a:spLocks noChangeAspect="1"/>
                </p:cNvSpPr>
                <p:nvPr/>
              </p:nvSpPr>
              <p:spPr bwMode="auto">
                <a:xfrm>
                  <a:off x="11289213" y="6628885"/>
                  <a:ext cx="431191" cy="227800"/>
                </a:xfrm>
                <a:custGeom>
                  <a:avLst/>
                  <a:gdLst>
                    <a:gd name="T0" fmla="*/ 1080063 w 2505075"/>
                    <a:gd name="T1" fmla="*/ 966238 h 1325562"/>
                    <a:gd name="T2" fmla="*/ 1088548 w 2505075"/>
                    <a:gd name="T3" fmla="*/ 914266 h 1325562"/>
                    <a:gd name="T4" fmla="*/ 445929 w 2505075"/>
                    <a:gd name="T5" fmla="*/ 319311 h 1325562"/>
                    <a:gd name="T6" fmla="*/ 395237 w 2505075"/>
                    <a:gd name="T7" fmla="*/ 468695 h 1325562"/>
                    <a:gd name="T8" fmla="*/ 512532 w 2505075"/>
                    <a:gd name="T9" fmla="*/ 623196 h 1325562"/>
                    <a:gd name="T10" fmla="*/ 620333 w 2505075"/>
                    <a:gd name="T11" fmla="*/ 560492 h 1325562"/>
                    <a:gd name="T12" fmla="*/ 663973 w 2505075"/>
                    <a:gd name="T13" fmla="*/ 607742 h 1325562"/>
                    <a:gd name="T14" fmla="*/ 627744 w 2505075"/>
                    <a:gd name="T15" fmla="*/ 704255 h 1325562"/>
                    <a:gd name="T16" fmla="*/ 757606 w 2505075"/>
                    <a:gd name="T17" fmla="*/ 646073 h 1325562"/>
                    <a:gd name="T18" fmla="*/ 808359 w 2505075"/>
                    <a:gd name="T19" fmla="*/ 688124 h 1325562"/>
                    <a:gd name="T20" fmla="*/ 784197 w 2505075"/>
                    <a:gd name="T21" fmla="*/ 779867 h 1325562"/>
                    <a:gd name="T22" fmla="*/ 928622 w 2505075"/>
                    <a:gd name="T23" fmla="*/ 732135 h 1325562"/>
                    <a:gd name="T24" fmla="*/ 906958 w 2505075"/>
                    <a:gd name="T25" fmla="*/ 833145 h 1325562"/>
                    <a:gd name="T26" fmla="*/ 948878 w 2505075"/>
                    <a:gd name="T27" fmla="*/ 791644 h 1325562"/>
                    <a:gd name="T28" fmla="*/ 967469 w 2505075"/>
                    <a:gd name="T29" fmla="*/ 765403 h 1325562"/>
                    <a:gd name="T30" fmla="*/ 1192310 w 2505075"/>
                    <a:gd name="T31" fmla="*/ 919736 h 1325562"/>
                    <a:gd name="T32" fmla="*/ 1202207 w 2505075"/>
                    <a:gd name="T33" fmla="*/ 871307 h 1325562"/>
                    <a:gd name="T34" fmla="*/ 973023 w 2505075"/>
                    <a:gd name="T35" fmla="*/ 652581 h 1325562"/>
                    <a:gd name="T36" fmla="*/ 1002109 w 2505075"/>
                    <a:gd name="T37" fmla="*/ 637876 h 1325562"/>
                    <a:gd name="T38" fmla="*/ 1285729 w 2505075"/>
                    <a:gd name="T39" fmla="*/ 841671 h 1325562"/>
                    <a:gd name="T40" fmla="*/ 1311316 w 2505075"/>
                    <a:gd name="T41" fmla="*/ 796856 h 1325562"/>
                    <a:gd name="T42" fmla="*/ 1092057 w 2505075"/>
                    <a:gd name="T43" fmla="*/ 582941 h 1325562"/>
                    <a:gd name="T44" fmla="*/ 1113371 w 2505075"/>
                    <a:gd name="T45" fmla="*/ 558323 h 1325562"/>
                    <a:gd name="T46" fmla="*/ 1383250 w 2505075"/>
                    <a:gd name="T47" fmla="*/ 746018 h 1325562"/>
                    <a:gd name="T48" fmla="*/ 1396527 w 2505075"/>
                    <a:gd name="T49" fmla="*/ 680240 h 1325562"/>
                    <a:gd name="T50" fmla="*/ 1184656 w 2505075"/>
                    <a:gd name="T51" fmla="*/ 460782 h 1325562"/>
                    <a:gd name="T52" fmla="*/ 1032502 w 2505075"/>
                    <a:gd name="T53" fmla="*/ 404883 h 1325562"/>
                    <a:gd name="T54" fmla="*/ 933963 w 2505075"/>
                    <a:gd name="T55" fmla="*/ 481262 h 1325562"/>
                    <a:gd name="T56" fmla="*/ 789778 w 2505075"/>
                    <a:gd name="T57" fmla="*/ 559328 h 1325562"/>
                    <a:gd name="T58" fmla="*/ 748479 w 2505075"/>
                    <a:gd name="T59" fmla="*/ 508971 h 1325562"/>
                    <a:gd name="T60" fmla="*/ 835666 w 2505075"/>
                    <a:gd name="T61" fmla="*/ 313325 h 1325562"/>
                    <a:gd name="T62" fmla="*/ 973330 w 2505075"/>
                    <a:gd name="T63" fmla="*/ 213093 h 1325562"/>
                    <a:gd name="T64" fmla="*/ 1302757 w 2505075"/>
                    <a:gd name="T65" fmla="*/ 188035 h 1325562"/>
                    <a:gd name="T66" fmla="*/ 1466747 w 2505075"/>
                    <a:gd name="T67" fmla="*/ 282003 h 1325562"/>
                    <a:gd name="T68" fmla="*/ 1564078 w 2505075"/>
                    <a:gd name="T69" fmla="*/ 493551 h 1325562"/>
                    <a:gd name="T70" fmla="*/ 1442633 w 2505075"/>
                    <a:gd name="T71" fmla="*/ 704094 h 1325562"/>
                    <a:gd name="T72" fmla="*/ 1413666 w 2505075"/>
                    <a:gd name="T73" fmla="*/ 773726 h 1325562"/>
                    <a:gd name="T74" fmla="*/ 1355490 w 2505075"/>
                    <a:gd name="T75" fmla="*/ 815650 h 1325562"/>
                    <a:gd name="T76" fmla="*/ 1304074 w 2505075"/>
                    <a:gd name="T77" fmla="*/ 877331 h 1325562"/>
                    <a:gd name="T78" fmla="*/ 1255071 w 2505075"/>
                    <a:gd name="T79" fmla="*/ 922146 h 1325562"/>
                    <a:gd name="T80" fmla="*/ 1195931 w 2505075"/>
                    <a:gd name="T81" fmla="*/ 958287 h 1325562"/>
                    <a:gd name="T82" fmla="*/ 1126169 w 2505075"/>
                    <a:gd name="T83" fmla="*/ 987441 h 1325562"/>
                    <a:gd name="T84" fmla="*/ 1025026 w 2505075"/>
                    <a:gd name="T85" fmla="*/ 983586 h 1325562"/>
                    <a:gd name="T86" fmla="*/ 943732 w 2505075"/>
                    <a:gd name="T87" fmla="*/ 991771 h 1325562"/>
                    <a:gd name="T88" fmla="*/ 890447 w 2505075"/>
                    <a:gd name="T89" fmla="*/ 926198 h 1325562"/>
                    <a:gd name="T90" fmla="*/ 804898 w 2505075"/>
                    <a:gd name="T91" fmla="*/ 942109 h 1325562"/>
                    <a:gd name="T92" fmla="*/ 719687 w 2505075"/>
                    <a:gd name="T93" fmla="*/ 932466 h 1325562"/>
                    <a:gd name="T94" fmla="*/ 719687 w 2505075"/>
                    <a:gd name="T95" fmla="*/ 847609 h 1325562"/>
                    <a:gd name="T96" fmla="*/ 649845 w 2505075"/>
                    <a:gd name="T97" fmla="*/ 864980 h 1325562"/>
                    <a:gd name="T98" fmla="*/ 564935 w 2505075"/>
                    <a:gd name="T99" fmla="*/ 841431 h 1325562"/>
                    <a:gd name="T100" fmla="*/ 599332 w 2505075"/>
                    <a:gd name="T101" fmla="*/ 735462 h 1325562"/>
                    <a:gd name="T102" fmla="*/ 525336 w 2505075"/>
                    <a:gd name="T103" fmla="*/ 717912 h 1325562"/>
                    <a:gd name="T104" fmla="*/ 434824 w 2505075"/>
                    <a:gd name="T105" fmla="*/ 613741 h 1325562"/>
                    <a:gd name="T106" fmla="*/ 356614 w 2505075"/>
                    <a:gd name="T107" fmla="*/ 485079 h 1325562"/>
                    <a:gd name="T108" fmla="*/ 409961 w 2505075"/>
                    <a:gd name="T109" fmla="*/ 302445 h 1325562"/>
                    <a:gd name="T110" fmla="*/ 585452 w 2505075"/>
                    <a:gd name="T111" fmla="*/ 140292 h 1325562"/>
                    <a:gd name="T112" fmla="*/ 1604643 w 2505075"/>
                    <a:gd name="T113" fmla="*/ 378724 h 1325562"/>
                    <a:gd name="T114" fmla="*/ 1484403 w 2505075"/>
                    <a:gd name="T115" fmla="*/ 188277 h 1325562"/>
                    <a:gd name="T116" fmla="*/ 490090 w 2505075"/>
                    <a:gd name="T117" fmla="*/ 133795 h 1325562"/>
                    <a:gd name="T118" fmla="*/ 325035 w 2505075"/>
                    <a:gd name="T119" fmla="*/ 287116 h 1325562"/>
                    <a:gd name="T120" fmla="*/ 274770 w 2505075"/>
                    <a:gd name="T121" fmla="*/ 490340 h 13255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05075" h="1325562">
                      <a:moveTo>
                        <a:pt x="1393413" y="1171553"/>
                      </a:moveTo>
                      <a:lnTo>
                        <a:pt x="1392878" y="1173480"/>
                      </a:lnTo>
                      <a:lnTo>
                        <a:pt x="1390342" y="1178878"/>
                      </a:lnTo>
                      <a:lnTo>
                        <a:pt x="1387805" y="1184593"/>
                      </a:lnTo>
                      <a:lnTo>
                        <a:pt x="1384952" y="1190308"/>
                      </a:lnTo>
                      <a:lnTo>
                        <a:pt x="1381781" y="1196023"/>
                      </a:lnTo>
                      <a:lnTo>
                        <a:pt x="1378294" y="1201738"/>
                      </a:lnTo>
                      <a:lnTo>
                        <a:pt x="1374489" y="1207135"/>
                      </a:lnTo>
                      <a:lnTo>
                        <a:pt x="1370684" y="1212850"/>
                      </a:lnTo>
                      <a:lnTo>
                        <a:pt x="1362758" y="1223010"/>
                      </a:lnTo>
                      <a:lnTo>
                        <a:pt x="1354514" y="1233170"/>
                      </a:lnTo>
                      <a:lnTo>
                        <a:pt x="1350935" y="1237020"/>
                      </a:lnTo>
                      <a:lnTo>
                        <a:pt x="1356797" y="1240836"/>
                      </a:lnTo>
                      <a:lnTo>
                        <a:pt x="1369812" y="1248769"/>
                      </a:lnTo>
                      <a:lnTo>
                        <a:pt x="1382509" y="1256385"/>
                      </a:lnTo>
                      <a:lnTo>
                        <a:pt x="1394571" y="1262097"/>
                      </a:lnTo>
                      <a:lnTo>
                        <a:pt x="1405364" y="1267174"/>
                      </a:lnTo>
                      <a:lnTo>
                        <a:pt x="1410443" y="1269395"/>
                      </a:lnTo>
                      <a:lnTo>
                        <a:pt x="1415521" y="1271299"/>
                      </a:lnTo>
                      <a:lnTo>
                        <a:pt x="1420283" y="1272568"/>
                      </a:lnTo>
                      <a:lnTo>
                        <a:pt x="1424092" y="1273520"/>
                      </a:lnTo>
                      <a:lnTo>
                        <a:pt x="1428219" y="1274155"/>
                      </a:lnTo>
                      <a:lnTo>
                        <a:pt x="1432028" y="1274155"/>
                      </a:lnTo>
                      <a:lnTo>
                        <a:pt x="1433615" y="1274155"/>
                      </a:lnTo>
                      <a:lnTo>
                        <a:pt x="1434250" y="1274155"/>
                      </a:lnTo>
                      <a:lnTo>
                        <a:pt x="1436789" y="1272568"/>
                      </a:lnTo>
                      <a:lnTo>
                        <a:pt x="1439329" y="1270665"/>
                      </a:lnTo>
                      <a:lnTo>
                        <a:pt x="1440916" y="1268126"/>
                      </a:lnTo>
                      <a:lnTo>
                        <a:pt x="1442186" y="1265587"/>
                      </a:lnTo>
                      <a:lnTo>
                        <a:pt x="1443138" y="1261779"/>
                      </a:lnTo>
                      <a:lnTo>
                        <a:pt x="1443773" y="1258289"/>
                      </a:lnTo>
                      <a:lnTo>
                        <a:pt x="1444408" y="1253846"/>
                      </a:lnTo>
                      <a:lnTo>
                        <a:pt x="1443773" y="1250038"/>
                      </a:lnTo>
                      <a:lnTo>
                        <a:pt x="1443455" y="1245278"/>
                      </a:lnTo>
                      <a:lnTo>
                        <a:pt x="1442820" y="1240518"/>
                      </a:lnTo>
                      <a:lnTo>
                        <a:pt x="1440916" y="1231316"/>
                      </a:lnTo>
                      <a:lnTo>
                        <a:pt x="1438694" y="1222113"/>
                      </a:lnTo>
                      <a:lnTo>
                        <a:pt x="1435520" y="1213863"/>
                      </a:lnTo>
                      <a:lnTo>
                        <a:pt x="1432663" y="1206564"/>
                      </a:lnTo>
                      <a:lnTo>
                        <a:pt x="1431441" y="1204120"/>
                      </a:lnTo>
                      <a:lnTo>
                        <a:pt x="1393413" y="1171553"/>
                      </a:lnTo>
                      <a:close/>
                      <a:moveTo>
                        <a:pt x="1213954" y="208886"/>
                      </a:moveTo>
                      <a:lnTo>
                        <a:pt x="787646" y="233955"/>
                      </a:lnTo>
                      <a:lnTo>
                        <a:pt x="777171" y="240302"/>
                      </a:lnTo>
                      <a:lnTo>
                        <a:pt x="761934" y="250456"/>
                      </a:lnTo>
                      <a:lnTo>
                        <a:pt x="752411" y="256803"/>
                      </a:lnTo>
                      <a:lnTo>
                        <a:pt x="742571" y="264101"/>
                      </a:lnTo>
                      <a:lnTo>
                        <a:pt x="731778" y="272352"/>
                      </a:lnTo>
                      <a:lnTo>
                        <a:pt x="720034" y="281237"/>
                      </a:lnTo>
                      <a:lnTo>
                        <a:pt x="707971" y="291391"/>
                      </a:lnTo>
                      <a:lnTo>
                        <a:pt x="695274" y="301546"/>
                      </a:lnTo>
                      <a:lnTo>
                        <a:pt x="682577" y="312970"/>
                      </a:lnTo>
                      <a:lnTo>
                        <a:pt x="669245" y="325028"/>
                      </a:lnTo>
                      <a:lnTo>
                        <a:pt x="656230" y="337721"/>
                      </a:lnTo>
                      <a:lnTo>
                        <a:pt x="642898" y="351366"/>
                      </a:lnTo>
                      <a:lnTo>
                        <a:pt x="629884" y="365329"/>
                      </a:lnTo>
                      <a:lnTo>
                        <a:pt x="617186" y="380243"/>
                      </a:lnTo>
                      <a:lnTo>
                        <a:pt x="604489" y="396110"/>
                      </a:lnTo>
                      <a:lnTo>
                        <a:pt x="592427" y="411976"/>
                      </a:lnTo>
                      <a:lnTo>
                        <a:pt x="586396" y="420544"/>
                      </a:lnTo>
                      <a:lnTo>
                        <a:pt x="580682" y="429112"/>
                      </a:lnTo>
                      <a:lnTo>
                        <a:pt x="575286" y="437679"/>
                      </a:lnTo>
                      <a:lnTo>
                        <a:pt x="569889" y="446565"/>
                      </a:lnTo>
                      <a:lnTo>
                        <a:pt x="564811" y="455450"/>
                      </a:lnTo>
                      <a:lnTo>
                        <a:pt x="559732" y="464335"/>
                      </a:lnTo>
                      <a:lnTo>
                        <a:pt x="554970" y="473855"/>
                      </a:lnTo>
                      <a:lnTo>
                        <a:pt x="550526" y="483057"/>
                      </a:lnTo>
                      <a:lnTo>
                        <a:pt x="546400" y="492894"/>
                      </a:lnTo>
                      <a:lnTo>
                        <a:pt x="542273" y="502097"/>
                      </a:lnTo>
                      <a:lnTo>
                        <a:pt x="538464" y="512251"/>
                      </a:lnTo>
                      <a:lnTo>
                        <a:pt x="534972" y="522089"/>
                      </a:lnTo>
                      <a:lnTo>
                        <a:pt x="532115" y="532243"/>
                      </a:lnTo>
                      <a:lnTo>
                        <a:pt x="528941" y="542397"/>
                      </a:lnTo>
                      <a:lnTo>
                        <a:pt x="526719" y="552552"/>
                      </a:lnTo>
                      <a:lnTo>
                        <a:pt x="524814" y="563341"/>
                      </a:lnTo>
                      <a:lnTo>
                        <a:pt x="522592" y="573496"/>
                      </a:lnTo>
                      <a:lnTo>
                        <a:pt x="521323" y="584285"/>
                      </a:lnTo>
                      <a:lnTo>
                        <a:pt x="520370" y="595391"/>
                      </a:lnTo>
                      <a:lnTo>
                        <a:pt x="519736" y="605863"/>
                      </a:lnTo>
                      <a:lnTo>
                        <a:pt x="519736" y="617287"/>
                      </a:lnTo>
                      <a:lnTo>
                        <a:pt x="519736" y="628393"/>
                      </a:lnTo>
                      <a:lnTo>
                        <a:pt x="520370" y="639817"/>
                      </a:lnTo>
                      <a:lnTo>
                        <a:pt x="521640" y="650924"/>
                      </a:lnTo>
                      <a:lnTo>
                        <a:pt x="522910" y="662347"/>
                      </a:lnTo>
                      <a:lnTo>
                        <a:pt x="525132" y="674088"/>
                      </a:lnTo>
                      <a:lnTo>
                        <a:pt x="527671" y="685830"/>
                      </a:lnTo>
                      <a:lnTo>
                        <a:pt x="530846" y="697571"/>
                      </a:lnTo>
                      <a:lnTo>
                        <a:pt x="531798" y="700109"/>
                      </a:lnTo>
                      <a:lnTo>
                        <a:pt x="533385" y="703283"/>
                      </a:lnTo>
                      <a:lnTo>
                        <a:pt x="535607" y="706138"/>
                      </a:lnTo>
                      <a:lnTo>
                        <a:pt x="538464" y="709629"/>
                      </a:lnTo>
                      <a:lnTo>
                        <a:pt x="545130" y="717245"/>
                      </a:lnTo>
                      <a:lnTo>
                        <a:pt x="553701" y="725813"/>
                      </a:lnTo>
                      <a:lnTo>
                        <a:pt x="563858" y="735333"/>
                      </a:lnTo>
                      <a:lnTo>
                        <a:pt x="575603" y="744852"/>
                      </a:lnTo>
                      <a:lnTo>
                        <a:pt x="588300" y="755642"/>
                      </a:lnTo>
                      <a:lnTo>
                        <a:pt x="601950" y="766113"/>
                      </a:lnTo>
                      <a:lnTo>
                        <a:pt x="630836" y="788961"/>
                      </a:lnTo>
                      <a:lnTo>
                        <a:pt x="660992" y="811174"/>
                      </a:lnTo>
                      <a:lnTo>
                        <a:pt x="673980" y="820771"/>
                      </a:lnTo>
                      <a:lnTo>
                        <a:pt x="676549" y="818197"/>
                      </a:lnTo>
                      <a:lnTo>
                        <a:pt x="682891" y="811847"/>
                      </a:lnTo>
                      <a:lnTo>
                        <a:pt x="690500" y="804545"/>
                      </a:lnTo>
                      <a:lnTo>
                        <a:pt x="700329" y="795655"/>
                      </a:lnTo>
                      <a:lnTo>
                        <a:pt x="712060" y="785494"/>
                      </a:lnTo>
                      <a:lnTo>
                        <a:pt x="718401" y="780732"/>
                      </a:lnTo>
                      <a:lnTo>
                        <a:pt x="725376" y="775334"/>
                      </a:lnTo>
                      <a:lnTo>
                        <a:pt x="732352" y="770254"/>
                      </a:lnTo>
                      <a:lnTo>
                        <a:pt x="739961" y="765174"/>
                      </a:lnTo>
                      <a:lnTo>
                        <a:pt x="747570" y="760412"/>
                      </a:lnTo>
                      <a:lnTo>
                        <a:pt x="755497" y="755649"/>
                      </a:lnTo>
                      <a:lnTo>
                        <a:pt x="763423" y="751522"/>
                      </a:lnTo>
                      <a:lnTo>
                        <a:pt x="771350" y="747712"/>
                      </a:lnTo>
                      <a:lnTo>
                        <a:pt x="779593" y="744537"/>
                      </a:lnTo>
                      <a:lnTo>
                        <a:pt x="787837" y="741997"/>
                      </a:lnTo>
                      <a:lnTo>
                        <a:pt x="796080" y="739774"/>
                      </a:lnTo>
                      <a:lnTo>
                        <a:pt x="804007" y="738504"/>
                      </a:lnTo>
                      <a:lnTo>
                        <a:pt x="808128" y="738187"/>
                      </a:lnTo>
                      <a:lnTo>
                        <a:pt x="811933" y="738187"/>
                      </a:lnTo>
                      <a:lnTo>
                        <a:pt x="815738" y="738187"/>
                      </a:lnTo>
                      <a:lnTo>
                        <a:pt x="819859" y="738504"/>
                      </a:lnTo>
                      <a:lnTo>
                        <a:pt x="823347" y="739139"/>
                      </a:lnTo>
                      <a:lnTo>
                        <a:pt x="827469" y="740092"/>
                      </a:lnTo>
                      <a:lnTo>
                        <a:pt x="830956" y="741362"/>
                      </a:lnTo>
                      <a:lnTo>
                        <a:pt x="834444" y="742949"/>
                      </a:lnTo>
                      <a:lnTo>
                        <a:pt x="837932" y="744537"/>
                      </a:lnTo>
                      <a:lnTo>
                        <a:pt x="841419" y="746442"/>
                      </a:lnTo>
                      <a:lnTo>
                        <a:pt x="845224" y="748982"/>
                      </a:lnTo>
                      <a:lnTo>
                        <a:pt x="848077" y="751522"/>
                      </a:lnTo>
                      <a:lnTo>
                        <a:pt x="851565" y="754697"/>
                      </a:lnTo>
                      <a:lnTo>
                        <a:pt x="854419" y="757554"/>
                      </a:lnTo>
                      <a:lnTo>
                        <a:pt x="857272" y="761364"/>
                      </a:lnTo>
                      <a:lnTo>
                        <a:pt x="860443" y="765174"/>
                      </a:lnTo>
                      <a:lnTo>
                        <a:pt x="862979" y="769937"/>
                      </a:lnTo>
                      <a:lnTo>
                        <a:pt x="865833" y="774699"/>
                      </a:lnTo>
                      <a:lnTo>
                        <a:pt x="868052" y="779779"/>
                      </a:lnTo>
                      <a:lnTo>
                        <a:pt x="870589" y="785177"/>
                      </a:lnTo>
                      <a:lnTo>
                        <a:pt x="872174" y="789939"/>
                      </a:lnTo>
                      <a:lnTo>
                        <a:pt x="872808" y="795337"/>
                      </a:lnTo>
                      <a:lnTo>
                        <a:pt x="873125" y="800417"/>
                      </a:lnTo>
                      <a:lnTo>
                        <a:pt x="872808" y="805815"/>
                      </a:lnTo>
                      <a:lnTo>
                        <a:pt x="872174" y="810895"/>
                      </a:lnTo>
                      <a:lnTo>
                        <a:pt x="870906" y="816610"/>
                      </a:lnTo>
                      <a:lnTo>
                        <a:pt x="868686" y="822325"/>
                      </a:lnTo>
                      <a:lnTo>
                        <a:pt x="866784" y="828040"/>
                      </a:lnTo>
                      <a:lnTo>
                        <a:pt x="864247" y="833755"/>
                      </a:lnTo>
                      <a:lnTo>
                        <a:pt x="861077" y="839470"/>
                      </a:lnTo>
                      <a:lnTo>
                        <a:pt x="858223" y="844867"/>
                      </a:lnTo>
                      <a:lnTo>
                        <a:pt x="854419" y="850582"/>
                      </a:lnTo>
                      <a:lnTo>
                        <a:pt x="850614" y="855980"/>
                      </a:lnTo>
                      <a:lnTo>
                        <a:pt x="846809" y="861377"/>
                      </a:lnTo>
                      <a:lnTo>
                        <a:pt x="838883" y="872172"/>
                      </a:lnTo>
                      <a:lnTo>
                        <a:pt x="830322" y="882015"/>
                      </a:lnTo>
                      <a:lnTo>
                        <a:pt x="822079" y="891222"/>
                      </a:lnTo>
                      <a:lnTo>
                        <a:pt x="814469" y="899477"/>
                      </a:lnTo>
                      <a:lnTo>
                        <a:pt x="807177" y="906780"/>
                      </a:lnTo>
                      <a:lnTo>
                        <a:pt x="801280" y="912179"/>
                      </a:lnTo>
                      <a:lnTo>
                        <a:pt x="807327" y="916209"/>
                      </a:lnTo>
                      <a:lnTo>
                        <a:pt x="820976" y="924777"/>
                      </a:lnTo>
                      <a:lnTo>
                        <a:pt x="825483" y="927528"/>
                      </a:lnTo>
                      <a:lnTo>
                        <a:pt x="830507" y="922740"/>
                      </a:lnTo>
                      <a:lnTo>
                        <a:pt x="837466" y="916726"/>
                      </a:lnTo>
                      <a:lnTo>
                        <a:pt x="844425" y="910397"/>
                      </a:lnTo>
                      <a:lnTo>
                        <a:pt x="852332" y="904384"/>
                      </a:lnTo>
                      <a:lnTo>
                        <a:pt x="859924" y="898687"/>
                      </a:lnTo>
                      <a:lnTo>
                        <a:pt x="867831" y="893307"/>
                      </a:lnTo>
                      <a:lnTo>
                        <a:pt x="875739" y="887927"/>
                      </a:lnTo>
                      <a:lnTo>
                        <a:pt x="884596" y="882864"/>
                      </a:lnTo>
                      <a:lnTo>
                        <a:pt x="893136" y="878117"/>
                      </a:lnTo>
                      <a:lnTo>
                        <a:pt x="902309" y="873686"/>
                      </a:lnTo>
                      <a:lnTo>
                        <a:pt x="911798" y="869572"/>
                      </a:lnTo>
                      <a:lnTo>
                        <a:pt x="921287" y="865774"/>
                      </a:lnTo>
                      <a:lnTo>
                        <a:pt x="931409" y="862293"/>
                      </a:lnTo>
                      <a:lnTo>
                        <a:pt x="941847" y="859445"/>
                      </a:lnTo>
                      <a:lnTo>
                        <a:pt x="952285" y="856596"/>
                      </a:lnTo>
                      <a:lnTo>
                        <a:pt x="963356" y="854698"/>
                      </a:lnTo>
                      <a:lnTo>
                        <a:pt x="972212" y="853432"/>
                      </a:lnTo>
                      <a:lnTo>
                        <a:pt x="980753" y="852166"/>
                      </a:lnTo>
                      <a:lnTo>
                        <a:pt x="988660" y="851533"/>
                      </a:lnTo>
                      <a:lnTo>
                        <a:pt x="996252" y="850900"/>
                      </a:lnTo>
                      <a:lnTo>
                        <a:pt x="1003527" y="850900"/>
                      </a:lnTo>
                      <a:lnTo>
                        <a:pt x="1010169" y="851533"/>
                      </a:lnTo>
                      <a:lnTo>
                        <a:pt x="1016812" y="852166"/>
                      </a:lnTo>
                      <a:lnTo>
                        <a:pt x="1022505" y="853115"/>
                      </a:lnTo>
                      <a:lnTo>
                        <a:pt x="1028199" y="854381"/>
                      </a:lnTo>
                      <a:lnTo>
                        <a:pt x="1033260" y="855963"/>
                      </a:lnTo>
                      <a:lnTo>
                        <a:pt x="1038004" y="858179"/>
                      </a:lnTo>
                      <a:lnTo>
                        <a:pt x="1042116" y="860394"/>
                      </a:lnTo>
                      <a:lnTo>
                        <a:pt x="1046228" y="862609"/>
                      </a:lnTo>
                      <a:lnTo>
                        <a:pt x="1049391" y="865458"/>
                      </a:lnTo>
                      <a:lnTo>
                        <a:pt x="1052871" y="868306"/>
                      </a:lnTo>
                      <a:lnTo>
                        <a:pt x="1055401" y="871787"/>
                      </a:lnTo>
                      <a:lnTo>
                        <a:pt x="1057931" y="875268"/>
                      </a:lnTo>
                      <a:lnTo>
                        <a:pt x="1059513" y="879066"/>
                      </a:lnTo>
                      <a:lnTo>
                        <a:pt x="1061095" y="882864"/>
                      </a:lnTo>
                      <a:lnTo>
                        <a:pt x="1062043" y="887294"/>
                      </a:lnTo>
                      <a:lnTo>
                        <a:pt x="1062992" y="891725"/>
                      </a:lnTo>
                      <a:lnTo>
                        <a:pt x="1063625" y="896472"/>
                      </a:lnTo>
                      <a:lnTo>
                        <a:pt x="1063625" y="901219"/>
                      </a:lnTo>
                      <a:lnTo>
                        <a:pt x="1062992" y="906283"/>
                      </a:lnTo>
                      <a:lnTo>
                        <a:pt x="1062360" y="911663"/>
                      </a:lnTo>
                      <a:lnTo>
                        <a:pt x="1061411" y="917043"/>
                      </a:lnTo>
                      <a:lnTo>
                        <a:pt x="1060146" y="922740"/>
                      </a:lnTo>
                      <a:lnTo>
                        <a:pt x="1058564" y="928436"/>
                      </a:lnTo>
                      <a:lnTo>
                        <a:pt x="1056350" y="934133"/>
                      </a:lnTo>
                      <a:lnTo>
                        <a:pt x="1054136" y="940146"/>
                      </a:lnTo>
                      <a:lnTo>
                        <a:pt x="1051605" y="946475"/>
                      </a:lnTo>
                      <a:lnTo>
                        <a:pt x="1048442" y="952805"/>
                      </a:lnTo>
                      <a:lnTo>
                        <a:pt x="1044963" y="959134"/>
                      </a:lnTo>
                      <a:lnTo>
                        <a:pt x="1041167" y="966096"/>
                      </a:lnTo>
                      <a:lnTo>
                        <a:pt x="1036739" y="973375"/>
                      </a:lnTo>
                      <a:lnTo>
                        <a:pt x="1031994" y="980654"/>
                      </a:lnTo>
                      <a:lnTo>
                        <a:pt x="1026933" y="988250"/>
                      </a:lnTo>
                      <a:lnTo>
                        <a:pt x="1021240" y="995845"/>
                      </a:lnTo>
                      <a:lnTo>
                        <a:pt x="1008904" y="1011353"/>
                      </a:lnTo>
                      <a:lnTo>
                        <a:pt x="997613" y="1025070"/>
                      </a:lnTo>
                      <a:lnTo>
                        <a:pt x="998737" y="1025688"/>
                      </a:lnTo>
                      <a:lnTo>
                        <a:pt x="1020087" y="1037234"/>
                      </a:lnTo>
                      <a:lnTo>
                        <a:pt x="1021090" y="1036320"/>
                      </a:lnTo>
                      <a:lnTo>
                        <a:pt x="1031219" y="1027112"/>
                      </a:lnTo>
                      <a:lnTo>
                        <a:pt x="1052110" y="1009332"/>
                      </a:lnTo>
                      <a:lnTo>
                        <a:pt x="1071419" y="993774"/>
                      </a:lnTo>
                      <a:lnTo>
                        <a:pt x="1088828" y="979804"/>
                      </a:lnTo>
                      <a:lnTo>
                        <a:pt x="1104021" y="968374"/>
                      </a:lnTo>
                      <a:lnTo>
                        <a:pt x="1116050" y="959802"/>
                      </a:lnTo>
                      <a:lnTo>
                        <a:pt x="1125862" y="952182"/>
                      </a:lnTo>
                      <a:lnTo>
                        <a:pt x="1136624" y="950277"/>
                      </a:lnTo>
                      <a:lnTo>
                        <a:pt x="1146437" y="949007"/>
                      </a:lnTo>
                      <a:lnTo>
                        <a:pt x="1156249" y="948372"/>
                      </a:lnTo>
                      <a:lnTo>
                        <a:pt x="1164795" y="947737"/>
                      </a:lnTo>
                      <a:lnTo>
                        <a:pt x="1172709" y="947737"/>
                      </a:lnTo>
                      <a:lnTo>
                        <a:pt x="1180622" y="948372"/>
                      </a:lnTo>
                      <a:lnTo>
                        <a:pt x="1187586" y="949007"/>
                      </a:lnTo>
                      <a:lnTo>
                        <a:pt x="1193916" y="949959"/>
                      </a:lnTo>
                      <a:lnTo>
                        <a:pt x="1199930" y="951547"/>
                      </a:lnTo>
                      <a:lnTo>
                        <a:pt x="1204995" y="953452"/>
                      </a:lnTo>
                      <a:lnTo>
                        <a:pt x="1209743" y="955674"/>
                      </a:lnTo>
                      <a:lnTo>
                        <a:pt x="1214174" y="958214"/>
                      </a:lnTo>
                      <a:lnTo>
                        <a:pt x="1217656" y="961072"/>
                      </a:lnTo>
                      <a:lnTo>
                        <a:pt x="1221138" y="964247"/>
                      </a:lnTo>
                      <a:lnTo>
                        <a:pt x="1223670" y="967739"/>
                      </a:lnTo>
                      <a:lnTo>
                        <a:pt x="1226202" y="971232"/>
                      </a:lnTo>
                      <a:lnTo>
                        <a:pt x="1228102" y="975359"/>
                      </a:lnTo>
                      <a:lnTo>
                        <a:pt x="1229684" y="979804"/>
                      </a:lnTo>
                      <a:lnTo>
                        <a:pt x="1230634" y="983932"/>
                      </a:lnTo>
                      <a:lnTo>
                        <a:pt x="1231583" y="988694"/>
                      </a:lnTo>
                      <a:lnTo>
                        <a:pt x="1231900" y="993774"/>
                      </a:lnTo>
                      <a:lnTo>
                        <a:pt x="1231900" y="998854"/>
                      </a:lnTo>
                      <a:lnTo>
                        <a:pt x="1231267" y="1003934"/>
                      </a:lnTo>
                      <a:lnTo>
                        <a:pt x="1230317" y="1009650"/>
                      </a:lnTo>
                      <a:lnTo>
                        <a:pt x="1229368" y="1015365"/>
                      </a:lnTo>
                      <a:lnTo>
                        <a:pt x="1228102" y="1021080"/>
                      </a:lnTo>
                      <a:lnTo>
                        <a:pt x="1226519" y="1027112"/>
                      </a:lnTo>
                      <a:lnTo>
                        <a:pt x="1224303" y="1033145"/>
                      </a:lnTo>
                      <a:lnTo>
                        <a:pt x="1222088" y="1039177"/>
                      </a:lnTo>
                      <a:lnTo>
                        <a:pt x="1219872" y="1045527"/>
                      </a:lnTo>
                      <a:lnTo>
                        <a:pt x="1214174" y="1058227"/>
                      </a:lnTo>
                      <a:lnTo>
                        <a:pt x="1207527" y="1070927"/>
                      </a:lnTo>
                      <a:lnTo>
                        <a:pt x="1200563" y="1084262"/>
                      </a:lnTo>
                      <a:lnTo>
                        <a:pt x="1192650" y="1097280"/>
                      </a:lnTo>
                      <a:lnTo>
                        <a:pt x="1184104" y="1110297"/>
                      </a:lnTo>
                      <a:lnTo>
                        <a:pt x="1177556" y="1120028"/>
                      </a:lnTo>
                      <a:lnTo>
                        <a:pt x="1226114" y="1144685"/>
                      </a:lnTo>
                      <a:lnTo>
                        <a:pt x="1235618" y="1136968"/>
                      </a:lnTo>
                      <a:lnTo>
                        <a:pt x="1241959" y="1131570"/>
                      </a:lnTo>
                      <a:lnTo>
                        <a:pt x="1248934" y="1126173"/>
                      </a:lnTo>
                      <a:lnTo>
                        <a:pt x="1256227" y="1121093"/>
                      </a:lnTo>
                      <a:lnTo>
                        <a:pt x="1263836" y="1116330"/>
                      </a:lnTo>
                      <a:lnTo>
                        <a:pt x="1271445" y="1111250"/>
                      </a:lnTo>
                      <a:lnTo>
                        <a:pt x="1279055" y="1106488"/>
                      </a:lnTo>
                      <a:lnTo>
                        <a:pt x="1286981" y="1102678"/>
                      </a:lnTo>
                      <a:lnTo>
                        <a:pt x="1295542" y="1098868"/>
                      </a:lnTo>
                      <a:lnTo>
                        <a:pt x="1303468" y="1095375"/>
                      </a:lnTo>
                      <a:lnTo>
                        <a:pt x="1304197" y="1095150"/>
                      </a:lnTo>
                      <a:lnTo>
                        <a:pt x="1255077" y="1053085"/>
                      </a:lnTo>
                      <a:lnTo>
                        <a:pt x="1253172" y="1051499"/>
                      </a:lnTo>
                      <a:lnTo>
                        <a:pt x="1251585" y="1049280"/>
                      </a:lnTo>
                      <a:lnTo>
                        <a:pt x="1249997" y="1047378"/>
                      </a:lnTo>
                      <a:lnTo>
                        <a:pt x="1248727" y="1045158"/>
                      </a:lnTo>
                      <a:lnTo>
                        <a:pt x="1247775" y="1042622"/>
                      </a:lnTo>
                      <a:lnTo>
                        <a:pt x="1247140" y="1040402"/>
                      </a:lnTo>
                      <a:lnTo>
                        <a:pt x="1246505" y="1038183"/>
                      </a:lnTo>
                      <a:lnTo>
                        <a:pt x="1246187" y="1035646"/>
                      </a:lnTo>
                      <a:lnTo>
                        <a:pt x="1246187" y="1033110"/>
                      </a:lnTo>
                      <a:lnTo>
                        <a:pt x="1246505" y="1030890"/>
                      </a:lnTo>
                      <a:lnTo>
                        <a:pt x="1246822" y="1028354"/>
                      </a:lnTo>
                      <a:lnTo>
                        <a:pt x="1247457" y="1026135"/>
                      </a:lnTo>
                      <a:lnTo>
                        <a:pt x="1248092" y="1023281"/>
                      </a:lnTo>
                      <a:lnTo>
                        <a:pt x="1249362" y="1021379"/>
                      </a:lnTo>
                      <a:lnTo>
                        <a:pt x="1250632" y="1019159"/>
                      </a:lnTo>
                      <a:lnTo>
                        <a:pt x="1252537" y="1016940"/>
                      </a:lnTo>
                      <a:lnTo>
                        <a:pt x="1254125" y="1015037"/>
                      </a:lnTo>
                      <a:lnTo>
                        <a:pt x="1256030" y="1013452"/>
                      </a:lnTo>
                      <a:lnTo>
                        <a:pt x="1258252" y="1012184"/>
                      </a:lnTo>
                      <a:lnTo>
                        <a:pt x="1260475" y="1010599"/>
                      </a:lnTo>
                      <a:lnTo>
                        <a:pt x="1262380" y="1009647"/>
                      </a:lnTo>
                      <a:lnTo>
                        <a:pt x="1264920" y="1009013"/>
                      </a:lnTo>
                      <a:lnTo>
                        <a:pt x="1267460" y="1008379"/>
                      </a:lnTo>
                      <a:lnTo>
                        <a:pt x="1269682" y="1008062"/>
                      </a:lnTo>
                      <a:lnTo>
                        <a:pt x="1272222" y="1008062"/>
                      </a:lnTo>
                      <a:lnTo>
                        <a:pt x="1274762" y="1008062"/>
                      </a:lnTo>
                      <a:lnTo>
                        <a:pt x="1277302" y="1008696"/>
                      </a:lnTo>
                      <a:lnTo>
                        <a:pt x="1279525" y="1009013"/>
                      </a:lnTo>
                      <a:lnTo>
                        <a:pt x="1281747" y="1009964"/>
                      </a:lnTo>
                      <a:lnTo>
                        <a:pt x="1284287" y="1010916"/>
                      </a:lnTo>
                      <a:lnTo>
                        <a:pt x="1286510" y="1012818"/>
                      </a:lnTo>
                      <a:lnTo>
                        <a:pt x="1288415" y="1014086"/>
                      </a:lnTo>
                      <a:lnTo>
                        <a:pt x="1476735" y="1175116"/>
                      </a:lnTo>
                      <a:lnTo>
                        <a:pt x="1485356" y="1180861"/>
                      </a:lnTo>
                      <a:lnTo>
                        <a:pt x="1496783" y="1187525"/>
                      </a:lnTo>
                      <a:lnTo>
                        <a:pt x="1503132" y="1191015"/>
                      </a:lnTo>
                      <a:lnTo>
                        <a:pt x="1509798" y="1194506"/>
                      </a:lnTo>
                      <a:lnTo>
                        <a:pt x="1516781" y="1197679"/>
                      </a:lnTo>
                      <a:lnTo>
                        <a:pt x="1523765" y="1200852"/>
                      </a:lnTo>
                      <a:lnTo>
                        <a:pt x="1531066" y="1203708"/>
                      </a:lnTo>
                      <a:lnTo>
                        <a:pt x="1538367" y="1206247"/>
                      </a:lnTo>
                      <a:lnTo>
                        <a:pt x="1545668" y="1208151"/>
                      </a:lnTo>
                      <a:lnTo>
                        <a:pt x="1552969" y="1209738"/>
                      </a:lnTo>
                      <a:lnTo>
                        <a:pt x="1560587" y="1210690"/>
                      </a:lnTo>
                      <a:lnTo>
                        <a:pt x="1567888" y="1211324"/>
                      </a:lnTo>
                      <a:lnTo>
                        <a:pt x="1572649" y="1210690"/>
                      </a:lnTo>
                      <a:lnTo>
                        <a:pt x="1577411" y="1210372"/>
                      </a:lnTo>
                      <a:lnTo>
                        <a:pt x="1581855" y="1209420"/>
                      </a:lnTo>
                      <a:lnTo>
                        <a:pt x="1586299" y="1208151"/>
                      </a:lnTo>
                      <a:lnTo>
                        <a:pt x="1590108" y="1206564"/>
                      </a:lnTo>
                      <a:lnTo>
                        <a:pt x="1593917" y="1204026"/>
                      </a:lnTo>
                      <a:lnTo>
                        <a:pt x="1597409" y="1201804"/>
                      </a:lnTo>
                      <a:lnTo>
                        <a:pt x="1600900" y="1198948"/>
                      </a:lnTo>
                      <a:lnTo>
                        <a:pt x="1601535" y="1197996"/>
                      </a:lnTo>
                      <a:lnTo>
                        <a:pt x="1601853" y="1197362"/>
                      </a:lnTo>
                      <a:lnTo>
                        <a:pt x="1602170" y="1195141"/>
                      </a:lnTo>
                      <a:lnTo>
                        <a:pt x="1602170" y="1191967"/>
                      </a:lnTo>
                      <a:lnTo>
                        <a:pt x="1601218" y="1188159"/>
                      </a:lnTo>
                      <a:lnTo>
                        <a:pt x="1599948" y="1183717"/>
                      </a:lnTo>
                      <a:lnTo>
                        <a:pt x="1597726" y="1178640"/>
                      </a:lnTo>
                      <a:lnTo>
                        <a:pt x="1595504" y="1173245"/>
                      </a:lnTo>
                      <a:lnTo>
                        <a:pt x="1592647" y="1167533"/>
                      </a:lnTo>
                      <a:lnTo>
                        <a:pt x="1589155" y="1161186"/>
                      </a:lnTo>
                      <a:lnTo>
                        <a:pt x="1585029" y="1154523"/>
                      </a:lnTo>
                      <a:lnTo>
                        <a:pt x="1580902" y="1147541"/>
                      </a:lnTo>
                      <a:lnTo>
                        <a:pt x="1576141" y="1140560"/>
                      </a:lnTo>
                      <a:lnTo>
                        <a:pt x="1570745" y="1132944"/>
                      </a:lnTo>
                      <a:lnTo>
                        <a:pt x="1565031" y="1125646"/>
                      </a:lnTo>
                      <a:lnTo>
                        <a:pt x="1559000" y="1118347"/>
                      </a:lnTo>
                      <a:lnTo>
                        <a:pt x="1552334" y="1111049"/>
                      </a:lnTo>
                      <a:lnTo>
                        <a:pt x="1550747" y="1109145"/>
                      </a:lnTo>
                      <a:lnTo>
                        <a:pt x="1549477" y="1106923"/>
                      </a:lnTo>
                      <a:lnTo>
                        <a:pt x="1548525" y="1105020"/>
                      </a:lnTo>
                      <a:lnTo>
                        <a:pt x="1548518" y="1105002"/>
                      </a:lnTo>
                      <a:lnTo>
                        <a:pt x="1288131" y="881697"/>
                      </a:lnTo>
                      <a:lnTo>
                        <a:pt x="1286218" y="880109"/>
                      </a:lnTo>
                      <a:lnTo>
                        <a:pt x="1284625" y="878204"/>
                      </a:lnTo>
                      <a:lnTo>
                        <a:pt x="1283350" y="875982"/>
                      </a:lnTo>
                      <a:lnTo>
                        <a:pt x="1282394" y="873759"/>
                      </a:lnTo>
                      <a:lnTo>
                        <a:pt x="1281119" y="871854"/>
                      </a:lnTo>
                      <a:lnTo>
                        <a:pt x="1280162" y="869314"/>
                      </a:lnTo>
                      <a:lnTo>
                        <a:pt x="1279844" y="866774"/>
                      </a:lnTo>
                      <a:lnTo>
                        <a:pt x="1279525" y="864552"/>
                      </a:lnTo>
                      <a:lnTo>
                        <a:pt x="1279525" y="862012"/>
                      </a:lnTo>
                      <a:lnTo>
                        <a:pt x="1279525" y="859472"/>
                      </a:lnTo>
                      <a:lnTo>
                        <a:pt x="1279844" y="857249"/>
                      </a:lnTo>
                      <a:lnTo>
                        <a:pt x="1280481" y="854709"/>
                      </a:lnTo>
                      <a:lnTo>
                        <a:pt x="1281437" y="852487"/>
                      </a:lnTo>
                      <a:lnTo>
                        <a:pt x="1282712" y="849947"/>
                      </a:lnTo>
                      <a:lnTo>
                        <a:pt x="1283987" y="847724"/>
                      </a:lnTo>
                      <a:lnTo>
                        <a:pt x="1285581" y="845819"/>
                      </a:lnTo>
                      <a:lnTo>
                        <a:pt x="1287493" y="843597"/>
                      </a:lnTo>
                      <a:lnTo>
                        <a:pt x="1289406" y="842009"/>
                      </a:lnTo>
                      <a:lnTo>
                        <a:pt x="1291637" y="840739"/>
                      </a:lnTo>
                      <a:lnTo>
                        <a:pt x="1293549" y="839469"/>
                      </a:lnTo>
                      <a:lnTo>
                        <a:pt x="1296099" y="838517"/>
                      </a:lnTo>
                      <a:lnTo>
                        <a:pt x="1298330" y="837882"/>
                      </a:lnTo>
                      <a:lnTo>
                        <a:pt x="1300561" y="837247"/>
                      </a:lnTo>
                      <a:lnTo>
                        <a:pt x="1303430" y="836929"/>
                      </a:lnTo>
                      <a:lnTo>
                        <a:pt x="1305661" y="836612"/>
                      </a:lnTo>
                      <a:lnTo>
                        <a:pt x="1308211" y="836929"/>
                      </a:lnTo>
                      <a:lnTo>
                        <a:pt x="1310761" y="837247"/>
                      </a:lnTo>
                      <a:lnTo>
                        <a:pt x="1312992" y="838199"/>
                      </a:lnTo>
                      <a:lnTo>
                        <a:pt x="1315542" y="839152"/>
                      </a:lnTo>
                      <a:lnTo>
                        <a:pt x="1317773" y="840104"/>
                      </a:lnTo>
                      <a:lnTo>
                        <a:pt x="1319685" y="841374"/>
                      </a:lnTo>
                      <a:lnTo>
                        <a:pt x="1322235" y="842962"/>
                      </a:lnTo>
                      <a:lnTo>
                        <a:pt x="1599213" y="1080452"/>
                      </a:lnTo>
                      <a:lnTo>
                        <a:pt x="1601126" y="1082675"/>
                      </a:lnTo>
                      <a:lnTo>
                        <a:pt x="1602720" y="1084262"/>
                      </a:lnTo>
                      <a:lnTo>
                        <a:pt x="1603369" y="1085394"/>
                      </a:lnTo>
                      <a:lnTo>
                        <a:pt x="1603757" y="1085663"/>
                      </a:lnTo>
                      <a:lnTo>
                        <a:pt x="1609153" y="1089153"/>
                      </a:lnTo>
                      <a:lnTo>
                        <a:pt x="1614867" y="1092326"/>
                      </a:lnTo>
                      <a:lnTo>
                        <a:pt x="1621216" y="1095500"/>
                      </a:lnTo>
                      <a:lnTo>
                        <a:pt x="1627882" y="1098673"/>
                      </a:lnTo>
                      <a:lnTo>
                        <a:pt x="1634865" y="1101529"/>
                      </a:lnTo>
                      <a:lnTo>
                        <a:pt x="1642484" y="1104385"/>
                      </a:lnTo>
                      <a:lnTo>
                        <a:pt x="1650737" y="1106289"/>
                      </a:lnTo>
                      <a:lnTo>
                        <a:pt x="1658673" y="1107875"/>
                      </a:lnTo>
                      <a:lnTo>
                        <a:pt x="1667243" y="1109462"/>
                      </a:lnTo>
                      <a:lnTo>
                        <a:pt x="1676131" y="1109779"/>
                      </a:lnTo>
                      <a:lnTo>
                        <a:pt x="1680893" y="1109462"/>
                      </a:lnTo>
                      <a:lnTo>
                        <a:pt x="1685654" y="1109145"/>
                      </a:lnTo>
                      <a:lnTo>
                        <a:pt x="1690733" y="1108510"/>
                      </a:lnTo>
                      <a:lnTo>
                        <a:pt x="1695494" y="1107241"/>
                      </a:lnTo>
                      <a:lnTo>
                        <a:pt x="1700256" y="1105971"/>
                      </a:lnTo>
                      <a:lnTo>
                        <a:pt x="1705017" y="1104702"/>
                      </a:lnTo>
                      <a:lnTo>
                        <a:pt x="1709461" y="1102798"/>
                      </a:lnTo>
                      <a:lnTo>
                        <a:pt x="1713905" y="1100577"/>
                      </a:lnTo>
                      <a:lnTo>
                        <a:pt x="1718349" y="1098356"/>
                      </a:lnTo>
                      <a:lnTo>
                        <a:pt x="1722158" y="1095817"/>
                      </a:lnTo>
                      <a:lnTo>
                        <a:pt x="1725015" y="1092961"/>
                      </a:lnTo>
                      <a:lnTo>
                        <a:pt x="1726920" y="1090740"/>
                      </a:lnTo>
                      <a:lnTo>
                        <a:pt x="1728824" y="1088201"/>
                      </a:lnTo>
                      <a:lnTo>
                        <a:pt x="1729777" y="1085980"/>
                      </a:lnTo>
                      <a:lnTo>
                        <a:pt x="1730411" y="1083759"/>
                      </a:lnTo>
                      <a:lnTo>
                        <a:pt x="1730729" y="1081220"/>
                      </a:lnTo>
                      <a:lnTo>
                        <a:pt x="1731046" y="1078681"/>
                      </a:lnTo>
                      <a:lnTo>
                        <a:pt x="1731364" y="1075508"/>
                      </a:lnTo>
                      <a:lnTo>
                        <a:pt x="1731046" y="1072652"/>
                      </a:lnTo>
                      <a:lnTo>
                        <a:pt x="1730729" y="1069796"/>
                      </a:lnTo>
                      <a:lnTo>
                        <a:pt x="1729459" y="1063450"/>
                      </a:lnTo>
                      <a:lnTo>
                        <a:pt x="1727237" y="1056468"/>
                      </a:lnTo>
                      <a:lnTo>
                        <a:pt x="1724380" y="1049487"/>
                      </a:lnTo>
                      <a:lnTo>
                        <a:pt x="1721523" y="1042506"/>
                      </a:lnTo>
                      <a:lnTo>
                        <a:pt x="1717397" y="1035525"/>
                      </a:lnTo>
                      <a:lnTo>
                        <a:pt x="1713270" y="1028226"/>
                      </a:lnTo>
                      <a:lnTo>
                        <a:pt x="1708826" y="1021245"/>
                      </a:lnTo>
                      <a:lnTo>
                        <a:pt x="1704065" y="1014581"/>
                      </a:lnTo>
                      <a:lnTo>
                        <a:pt x="1699303" y="1008235"/>
                      </a:lnTo>
                      <a:lnTo>
                        <a:pt x="1694542" y="1001888"/>
                      </a:lnTo>
                      <a:lnTo>
                        <a:pt x="1685337" y="990781"/>
                      </a:lnTo>
                      <a:lnTo>
                        <a:pt x="1677083" y="982213"/>
                      </a:lnTo>
                      <a:lnTo>
                        <a:pt x="1675496" y="980309"/>
                      </a:lnTo>
                      <a:lnTo>
                        <a:pt x="1674227" y="978406"/>
                      </a:lnTo>
                      <a:lnTo>
                        <a:pt x="1672005" y="974598"/>
                      </a:lnTo>
                      <a:lnTo>
                        <a:pt x="1671927" y="974324"/>
                      </a:lnTo>
                      <a:lnTo>
                        <a:pt x="1444336" y="780150"/>
                      </a:lnTo>
                      <a:lnTo>
                        <a:pt x="1442107" y="778243"/>
                      </a:lnTo>
                      <a:lnTo>
                        <a:pt x="1440514" y="776336"/>
                      </a:lnTo>
                      <a:lnTo>
                        <a:pt x="1439240" y="774429"/>
                      </a:lnTo>
                      <a:lnTo>
                        <a:pt x="1437966" y="771886"/>
                      </a:lnTo>
                      <a:lnTo>
                        <a:pt x="1436692" y="769978"/>
                      </a:lnTo>
                      <a:lnTo>
                        <a:pt x="1436055" y="767753"/>
                      </a:lnTo>
                      <a:lnTo>
                        <a:pt x="1435418" y="764892"/>
                      </a:lnTo>
                      <a:lnTo>
                        <a:pt x="1435100" y="762667"/>
                      </a:lnTo>
                      <a:lnTo>
                        <a:pt x="1435100" y="760442"/>
                      </a:lnTo>
                      <a:lnTo>
                        <a:pt x="1435418" y="757581"/>
                      </a:lnTo>
                      <a:lnTo>
                        <a:pt x="1435737" y="755356"/>
                      </a:lnTo>
                      <a:lnTo>
                        <a:pt x="1436374" y="752813"/>
                      </a:lnTo>
                      <a:lnTo>
                        <a:pt x="1437329" y="750588"/>
                      </a:lnTo>
                      <a:lnTo>
                        <a:pt x="1438603" y="748363"/>
                      </a:lnTo>
                      <a:lnTo>
                        <a:pt x="1439877" y="745820"/>
                      </a:lnTo>
                      <a:lnTo>
                        <a:pt x="1441470" y="743912"/>
                      </a:lnTo>
                      <a:lnTo>
                        <a:pt x="1443062" y="742005"/>
                      </a:lnTo>
                      <a:lnTo>
                        <a:pt x="1445292" y="740098"/>
                      </a:lnTo>
                      <a:lnTo>
                        <a:pt x="1447203" y="738826"/>
                      </a:lnTo>
                      <a:lnTo>
                        <a:pt x="1449114" y="737555"/>
                      </a:lnTo>
                      <a:lnTo>
                        <a:pt x="1451662" y="736601"/>
                      </a:lnTo>
                      <a:lnTo>
                        <a:pt x="1453891" y="735966"/>
                      </a:lnTo>
                      <a:lnTo>
                        <a:pt x="1456120" y="735330"/>
                      </a:lnTo>
                      <a:lnTo>
                        <a:pt x="1458987" y="735012"/>
                      </a:lnTo>
                      <a:lnTo>
                        <a:pt x="1461216" y="735012"/>
                      </a:lnTo>
                      <a:lnTo>
                        <a:pt x="1464083" y="735330"/>
                      </a:lnTo>
                      <a:lnTo>
                        <a:pt x="1466312" y="735648"/>
                      </a:lnTo>
                      <a:lnTo>
                        <a:pt x="1468542" y="736283"/>
                      </a:lnTo>
                      <a:lnTo>
                        <a:pt x="1471089" y="736919"/>
                      </a:lnTo>
                      <a:lnTo>
                        <a:pt x="1473319" y="738191"/>
                      </a:lnTo>
                      <a:lnTo>
                        <a:pt x="1475548" y="739462"/>
                      </a:lnTo>
                      <a:lnTo>
                        <a:pt x="1477778" y="741369"/>
                      </a:lnTo>
                      <a:lnTo>
                        <a:pt x="1720261" y="947946"/>
                      </a:lnTo>
                      <a:lnTo>
                        <a:pt x="1725967" y="950798"/>
                      </a:lnTo>
                      <a:lnTo>
                        <a:pt x="1748505" y="962222"/>
                      </a:lnTo>
                      <a:lnTo>
                        <a:pt x="1760250" y="967934"/>
                      </a:lnTo>
                      <a:lnTo>
                        <a:pt x="1771043" y="972694"/>
                      </a:lnTo>
                      <a:lnTo>
                        <a:pt x="1782153" y="976819"/>
                      </a:lnTo>
                      <a:lnTo>
                        <a:pt x="1787549" y="978723"/>
                      </a:lnTo>
                      <a:lnTo>
                        <a:pt x="1792628" y="980309"/>
                      </a:lnTo>
                      <a:lnTo>
                        <a:pt x="1797389" y="981579"/>
                      </a:lnTo>
                      <a:lnTo>
                        <a:pt x="1802468" y="982531"/>
                      </a:lnTo>
                      <a:lnTo>
                        <a:pt x="1806912" y="982848"/>
                      </a:lnTo>
                      <a:lnTo>
                        <a:pt x="1811673" y="983165"/>
                      </a:lnTo>
                      <a:lnTo>
                        <a:pt x="1814848" y="983165"/>
                      </a:lnTo>
                      <a:lnTo>
                        <a:pt x="1818974" y="982531"/>
                      </a:lnTo>
                      <a:lnTo>
                        <a:pt x="1820879" y="981896"/>
                      </a:lnTo>
                      <a:lnTo>
                        <a:pt x="1823101" y="981261"/>
                      </a:lnTo>
                      <a:lnTo>
                        <a:pt x="1825640" y="979992"/>
                      </a:lnTo>
                      <a:lnTo>
                        <a:pt x="1827862" y="977771"/>
                      </a:lnTo>
                      <a:lnTo>
                        <a:pt x="1829767" y="975867"/>
                      </a:lnTo>
                      <a:lnTo>
                        <a:pt x="1832306" y="973328"/>
                      </a:lnTo>
                      <a:lnTo>
                        <a:pt x="1834528" y="969838"/>
                      </a:lnTo>
                      <a:lnTo>
                        <a:pt x="1836433" y="965395"/>
                      </a:lnTo>
                      <a:lnTo>
                        <a:pt x="1838972" y="960953"/>
                      </a:lnTo>
                      <a:lnTo>
                        <a:pt x="1840559" y="955558"/>
                      </a:lnTo>
                      <a:lnTo>
                        <a:pt x="1842464" y="948894"/>
                      </a:lnTo>
                      <a:lnTo>
                        <a:pt x="1844369" y="941596"/>
                      </a:lnTo>
                      <a:lnTo>
                        <a:pt x="1845321" y="935884"/>
                      </a:lnTo>
                      <a:lnTo>
                        <a:pt x="1845638" y="929854"/>
                      </a:lnTo>
                      <a:lnTo>
                        <a:pt x="1845321" y="924143"/>
                      </a:lnTo>
                      <a:lnTo>
                        <a:pt x="1844686" y="918113"/>
                      </a:lnTo>
                      <a:lnTo>
                        <a:pt x="1843099" y="912401"/>
                      </a:lnTo>
                      <a:lnTo>
                        <a:pt x="1841194" y="906689"/>
                      </a:lnTo>
                      <a:lnTo>
                        <a:pt x="1839290" y="901295"/>
                      </a:lnTo>
                      <a:lnTo>
                        <a:pt x="1836433" y="895900"/>
                      </a:lnTo>
                      <a:lnTo>
                        <a:pt x="1833576" y="890188"/>
                      </a:lnTo>
                      <a:lnTo>
                        <a:pt x="1830719" y="884794"/>
                      </a:lnTo>
                      <a:lnTo>
                        <a:pt x="1823101" y="874005"/>
                      </a:lnTo>
                      <a:lnTo>
                        <a:pt x="1815483" y="863216"/>
                      </a:lnTo>
                      <a:lnTo>
                        <a:pt x="1807864" y="852744"/>
                      </a:lnTo>
                      <a:lnTo>
                        <a:pt x="1798976" y="841320"/>
                      </a:lnTo>
                      <a:lnTo>
                        <a:pt x="1794850" y="835608"/>
                      </a:lnTo>
                      <a:lnTo>
                        <a:pt x="1791041" y="829896"/>
                      </a:lnTo>
                      <a:lnTo>
                        <a:pt x="1783105" y="817520"/>
                      </a:lnTo>
                      <a:lnTo>
                        <a:pt x="1775487" y="804510"/>
                      </a:lnTo>
                      <a:lnTo>
                        <a:pt x="1772927" y="799925"/>
                      </a:lnTo>
                      <a:lnTo>
                        <a:pt x="1762353" y="789648"/>
                      </a:lnTo>
                      <a:lnTo>
                        <a:pt x="1738534" y="767435"/>
                      </a:lnTo>
                      <a:lnTo>
                        <a:pt x="1711856" y="742048"/>
                      </a:lnTo>
                      <a:lnTo>
                        <a:pt x="1682955" y="714758"/>
                      </a:lnTo>
                      <a:lnTo>
                        <a:pt x="1652148" y="686833"/>
                      </a:lnTo>
                      <a:lnTo>
                        <a:pt x="1620389" y="659225"/>
                      </a:lnTo>
                      <a:lnTo>
                        <a:pt x="1588630" y="631935"/>
                      </a:lnTo>
                      <a:lnTo>
                        <a:pt x="1573385" y="619242"/>
                      </a:lnTo>
                      <a:lnTo>
                        <a:pt x="1557823" y="606866"/>
                      </a:lnTo>
                      <a:lnTo>
                        <a:pt x="1542896" y="595125"/>
                      </a:lnTo>
                      <a:lnTo>
                        <a:pt x="1528605" y="584018"/>
                      </a:lnTo>
                      <a:lnTo>
                        <a:pt x="1514948" y="574181"/>
                      </a:lnTo>
                      <a:lnTo>
                        <a:pt x="1501609" y="564661"/>
                      </a:lnTo>
                      <a:lnTo>
                        <a:pt x="1489223" y="557045"/>
                      </a:lnTo>
                      <a:lnTo>
                        <a:pt x="1477790" y="550064"/>
                      </a:lnTo>
                      <a:lnTo>
                        <a:pt x="1466992" y="544669"/>
                      </a:lnTo>
                      <a:lnTo>
                        <a:pt x="1462228" y="542448"/>
                      </a:lnTo>
                      <a:lnTo>
                        <a:pt x="1457781" y="540544"/>
                      </a:lnTo>
                      <a:lnTo>
                        <a:pt x="1453335" y="538957"/>
                      </a:lnTo>
                      <a:lnTo>
                        <a:pt x="1449206" y="538005"/>
                      </a:lnTo>
                      <a:lnTo>
                        <a:pt x="1445713" y="537371"/>
                      </a:lnTo>
                      <a:lnTo>
                        <a:pt x="1442219" y="537371"/>
                      </a:lnTo>
                      <a:lnTo>
                        <a:pt x="1429516" y="537053"/>
                      </a:lnTo>
                      <a:lnTo>
                        <a:pt x="1417129" y="536101"/>
                      </a:lnTo>
                      <a:lnTo>
                        <a:pt x="1393310" y="533563"/>
                      </a:lnTo>
                      <a:lnTo>
                        <a:pt x="1381559" y="532928"/>
                      </a:lnTo>
                      <a:lnTo>
                        <a:pt x="1369808" y="532611"/>
                      </a:lnTo>
                      <a:lnTo>
                        <a:pt x="1363774" y="532928"/>
                      </a:lnTo>
                      <a:lnTo>
                        <a:pt x="1357740" y="533245"/>
                      </a:lnTo>
                      <a:lnTo>
                        <a:pt x="1351705" y="533880"/>
                      </a:lnTo>
                      <a:lnTo>
                        <a:pt x="1345671" y="535149"/>
                      </a:lnTo>
                      <a:lnTo>
                        <a:pt x="1339637" y="536419"/>
                      </a:lnTo>
                      <a:lnTo>
                        <a:pt x="1333920" y="538323"/>
                      </a:lnTo>
                      <a:lnTo>
                        <a:pt x="1327568" y="540227"/>
                      </a:lnTo>
                      <a:lnTo>
                        <a:pt x="1321534" y="543083"/>
                      </a:lnTo>
                      <a:lnTo>
                        <a:pt x="1315182" y="546256"/>
                      </a:lnTo>
                      <a:lnTo>
                        <a:pt x="1308830" y="549746"/>
                      </a:lnTo>
                      <a:lnTo>
                        <a:pt x="1302161" y="553872"/>
                      </a:lnTo>
                      <a:lnTo>
                        <a:pt x="1295491" y="558949"/>
                      </a:lnTo>
                      <a:lnTo>
                        <a:pt x="1288822" y="564344"/>
                      </a:lnTo>
                      <a:lnTo>
                        <a:pt x="1281517" y="570373"/>
                      </a:lnTo>
                      <a:lnTo>
                        <a:pt x="1274530" y="577037"/>
                      </a:lnTo>
                      <a:lnTo>
                        <a:pt x="1267225" y="584653"/>
                      </a:lnTo>
                      <a:lnTo>
                        <a:pt x="1259921" y="593221"/>
                      </a:lnTo>
                      <a:lnTo>
                        <a:pt x="1252616" y="602106"/>
                      </a:lnTo>
                      <a:lnTo>
                        <a:pt x="1244676" y="612260"/>
                      </a:lnTo>
                      <a:lnTo>
                        <a:pt x="1236737" y="622732"/>
                      </a:lnTo>
                      <a:lnTo>
                        <a:pt x="1232608" y="628444"/>
                      </a:lnTo>
                      <a:lnTo>
                        <a:pt x="1228162" y="633839"/>
                      </a:lnTo>
                      <a:lnTo>
                        <a:pt x="1219269" y="644628"/>
                      </a:lnTo>
                      <a:lnTo>
                        <a:pt x="1209424" y="654783"/>
                      </a:lnTo>
                      <a:lnTo>
                        <a:pt x="1199261" y="664937"/>
                      </a:lnTo>
                      <a:lnTo>
                        <a:pt x="1188145" y="674140"/>
                      </a:lnTo>
                      <a:lnTo>
                        <a:pt x="1177029" y="683342"/>
                      </a:lnTo>
                      <a:lnTo>
                        <a:pt x="1165278" y="691593"/>
                      </a:lnTo>
                      <a:lnTo>
                        <a:pt x="1153845" y="699526"/>
                      </a:lnTo>
                      <a:lnTo>
                        <a:pt x="1141776" y="706508"/>
                      </a:lnTo>
                      <a:lnTo>
                        <a:pt x="1129390" y="713171"/>
                      </a:lnTo>
                      <a:lnTo>
                        <a:pt x="1117322" y="718883"/>
                      </a:lnTo>
                      <a:lnTo>
                        <a:pt x="1105253" y="724278"/>
                      </a:lnTo>
                      <a:lnTo>
                        <a:pt x="1093184" y="728403"/>
                      </a:lnTo>
                      <a:lnTo>
                        <a:pt x="1081433" y="731894"/>
                      </a:lnTo>
                      <a:lnTo>
                        <a:pt x="1070318" y="734433"/>
                      </a:lnTo>
                      <a:lnTo>
                        <a:pt x="1064601" y="735385"/>
                      </a:lnTo>
                      <a:lnTo>
                        <a:pt x="1059202" y="736019"/>
                      </a:lnTo>
                      <a:lnTo>
                        <a:pt x="1053803" y="736654"/>
                      </a:lnTo>
                      <a:lnTo>
                        <a:pt x="1048404" y="736971"/>
                      </a:lnTo>
                      <a:lnTo>
                        <a:pt x="1043322" y="736971"/>
                      </a:lnTo>
                      <a:lnTo>
                        <a:pt x="1038558" y="736654"/>
                      </a:lnTo>
                      <a:lnTo>
                        <a:pt x="1033795" y="736019"/>
                      </a:lnTo>
                      <a:lnTo>
                        <a:pt x="1029031" y="735385"/>
                      </a:lnTo>
                      <a:lnTo>
                        <a:pt x="1024267" y="734433"/>
                      </a:lnTo>
                      <a:lnTo>
                        <a:pt x="1020138" y="732846"/>
                      </a:lnTo>
                      <a:lnTo>
                        <a:pt x="1016009" y="731259"/>
                      </a:lnTo>
                      <a:lnTo>
                        <a:pt x="1012198" y="729355"/>
                      </a:lnTo>
                      <a:lnTo>
                        <a:pt x="1008387" y="727134"/>
                      </a:lnTo>
                      <a:lnTo>
                        <a:pt x="1004894" y="724595"/>
                      </a:lnTo>
                      <a:lnTo>
                        <a:pt x="1001718" y="722057"/>
                      </a:lnTo>
                      <a:lnTo>
                        <a:pt x="998542" y="718883"/>
                      </a:lnTo>
                      <a:lnTo>
                        <a:pt x="996001" y="715710"/>
                      </a:lnTo>
                      <a:lnTo>
                        <a:pt x="993778" y="711902"/>
                      </a:lnTo>
                      <a:lnTo>
                        <a:pt x="991237" y="707777"/>
                      </a:lnTo>
                      <a:lnTo>
                        <a:pt x="989331" y="703652"/>
                      </a:lnTo>
                      <a:lnTo>
                        <a:pt x="987744" y="698892"/>
                      </a:lnTo>
                      <a:lnTo>
                        <a:pt x="986473" y="693814"/>
                      </a:lnTo>
                      <a:lnTo>
                        <a:pt x="985203" y="688420"/>
                      </a:lnTo>
                      <a:lnTo>
                        <a:pt x="984568" y="683025"/>
                      </a:lnTo>
                      <a:lnTo>
                        <a:pt x="984250" y="676678"/>
                      </a:lnTo>
                      <a:lnTo>
                        <a:pt x="984250" y="670332"/>
                      </a:lnTo>
                      <a:lnTo>
                        <a:pt x="984250" y="663668"/>
                      </a:lnTo>
                      <a:lnTo>
                        <a:pt x="984885" y="656369"/>
                      </a:lnTo>
                      <a:lnTo>
                        <a:pt x="986156" y="648753"/>
                      </a:lnTo>
                      <a:lnTo>
                        <a:pt x="987744" y="641138"/>
                      </a:lnTo>
                      <a:lnTo>
                        <a:pt x="989331" y="632887"/>
                      </a:lnTo>
                      <a:lnTo>
                        <a:pt x="991237" y="624002"/>
                      </a:lnTo>
                      <a:lnTo>
                        <a:pt x="994095" y="615116"/>
                      </a:lnTo>
                      <a:lnTo>
                        <a:pt x="996954" y="605914"/>
                      </a:lnTo>
                      <a:lnTo>
                        <a:pt x="1002035" y="594173"/>
                      </a:lnTo>
                      <a:lnTo>
                        <a:pt x="1007752" y="580845"/>
                      </a:lnTo>
                      <a:lnTo>
                        <a:pt x="1015692" y="563074"/>
                      </a:lnTo>
                      <a:lnTo>
                        <a:pt x="1025855" y="542131"/>
                      </a:lnTo>
                      <a:lnTo>
                        <a:pt x="1037606" y="518648"/>
                      </a:lnTo>
                      <a:lnTo>
                        <a:pt x="1050627" y="492944"/>
                      </a:lnTo>
                      <a:lnTo>
                        <a:pt x="1057932" y="479934"/>
                      </a:lnTo>
                      <a:lnTo>
                        <a:pt x="1065554" y="466606"/>
                      </a:lnTo>
                      <a:lnTo>
                        <a:pt x="1073176" y="452961"/>
                      </a:lnTo>
                      <a:lnTo>
                        <a:pt x="1081433" y="439316"/>
                      </a:lnTo>
                      <a:lnTo>
                        <a:pt x="1090326" y="425988"/>
                      </a:lnTo>
                      <a:lnTo>
                        <a:pt x="1098901" y="412660"/>
                      </a:lnTo>
                      <a:lnTo>
                        <a:pt x="1107794" y="399015"/>
                      </a:lnTo>
                      <a:lnTo>
                        <a:pt x="1117322" y="386321"/>
                      </a:lnTo>
                      <a:lnTo>
                        <a:pt x="1126532" y="374263"/>
                      </a:lnTo>
                      <a:lnTo>
                        <a:pt x="1136695" y="362522"/>
                      </a:lnTo>
                      <a:lnTo>
                        <a:pt x="1146223" y="351098"/>
                      </a:lnTo>
                      <a:lnTo>
                        <a:pt x="1156703" y="340626"/>
                      </a:lnTo>
                      <a:lnTo>
                        <a:pt x="1166866" y="331106"/>
                      </a:lnTo>
                      <a:lnTo>
                        <a:pt x="1177029" y="322538"/>
                      </a:lnTo>
                      <a:lnTo>
                        <a:pt x="1182428" y="318095"/>
                      </a:lnTo>
                      <a:lnTo>
                        <a:pt x="1187827" y="314287"/>
                      </a:lnTo>
                      <a:lnTo>
                        <a:pt x="1193226" y="311114"/>
                      </a:lnTo>
                      <a:lnTo>
                        <a:pt x="1197990" y="307624"/>
                      </a:lnTo>
                      <a:lnTo>
                        <a:pt x="1203389" y="304768"/>
                      </a:lnTo>
                      <a:lnTo>
                        <a:pt x="1208788" y="301912"/>
                      </a:lnTo>
                      <a:lnTo>
                        <a:pt x="1214187" y="299690"/>
                      </a:lnTo>
                      <a:lnTo>
                        <a:pt x="1219587" y="297786"/>
                      </a:lnTo>
                      <a:lnTo>
                        <a:pt x="1233878" y="293026"/>
                      </a:lnTo>
                      <a:lnTo>
                        <a:pt x="1248805" y="288584"/>
                      </a:lnTo>
                      <a:lnTo>
                        <a:pt x="1264367" y="284458"/>
                      </a:lnTo>
                      <a:lnTo>
                        <a:pt x="1279929" y="280651"/>
                      </a:lnTo>
                      <a:lnTo>
                        <a:pt x="1296126" y="276843"/>
                      </a:lnTo>
                      <a:lnTo>
                        <a:pt x="1312324" y="273352"/>
                      </a:lnTo>
                      <a:lnTo>
                        <a:pt x="1329156" y="270179"/>
                      </a:lnTo>
                      <a:lnTo>
                        <a:pt x="1345989" y="267323"/>
                      </a:lnTo>
                      <a:lnTo>
                        <a:pt x="1363456" y="264784"/>
                      </a:lnTo>
                      <a:lnTo>
                        <a:pt x="1380606" y="261928"/>
                      </a:lnTo>
                      <a:lnTo>
                        <a:pt x="1398391" y="259707"/>
                      </a:lnTo>
                      <a:lnTo>
                        <a:pt x="1402962" y="259030"/>
                      </a:lnTo>
                      <a:lnTo>
                        <a:pt x="1213954" y="208886"/>
                      </a:lnTo>
                      <a:close/>
                      <a:moveTo>
                        <a:pt x="1214906" y="157162"/>
                      </a:moveTo>
                      <a:lnTo>
                        <a:pt x="1219033" y="157479"/>
                      </a:lnTo>
                      <a:lnTo>
                        <a:pt x="1222842" y="158114"/>
                      </a:lnTo>
                      <a:lnTo>
                        <a:pt x="1555169" y="246562"/>
                      </a:lnTo>
                      <a:lnTo>
                        <a:pt x="1581643" y="245744"/>
                      </a:lnTo>
                      <a:lnTo>
                        <a:pt x="1610544" y="244792"/>
                      </a:lnTo>
                      <a:lnTo>
                        <a:pt x="1637221" y="244475"/>
                      </a:lnTo>
                      <a:lnTo>
                        <a:pt x="1661041" y="244792"/>
                      </a:lnTo>
                      <a:lnTo>
                        <a:pt x="1682002" y="245744"/>
                      </a:lnTo>
                      <a:lnTo>
                        <a:pt x="1698835" y="246379"/>
                      </a:lnTo>
                      <a:lnTo>
                        <a:pt x="1713126" y="247648"/>
                      </a:lnTo>
                      <a:lnTo>
                        <a:pt x="1727418" y="249552"/>
                      </a:lnTo>
                      <a:lnTo>
                        <a:pt x="1740757" y="252091"/>
                      </a:lnTo>
                      <a:lnTo>
                        <a:pt x="1754096" y="254947"/>
                      </a:lnTo>
                      <a:lnTo>
                        <a:pt x="1766799" y="258755"/>
                      </a:lnTo>
                      <a:lnTo>
                        <a:pt x="1779503" y="262563"/>
                      </a:lnTo>
                      <a:lnTo>
                        <a:pt x="1791572" y="267323"/>
                      </a:lnTo>
                      <a:lnTo>
                        <a:pt x="1803323" y="272400"/>
                      </a:lnTo>
                      <a:lnTo>
                        <a:pt x="1814756" y="277795"/>
                      </a:lnTo>
                      <a:lnTo>
                        <a:pt x="1826189" y="283506"/>
                      </a:lnTo>
                      <a:lnTo>
                        <a:pt x="1836988" y="289853"/>
                      </a:lnTo>
                      <a:lnTo>
                        <a:pt x="1847468" y="296834"/>
                      </a:lnTo>
                      <a:lnTo>
                        <a:pt x="1857631" y="303816"/>
                      </a:lnTo>
                      <a:lnTo>
                        <a:pt x="1867477" y="311114"/>
                      </a:lnTo>
                      <a:lnTo>
                        <a:pt x="1877322" y="318730"/>
                      </a:lnTo>
                      <a:lnTo>
                        <a:pt x="1886532" y="326981"/>
                      </a:lnTo>
                      <a:lnTo>
                        <a:pt x="1895742" y="335549"/>
                      </a:lnTo>
                      <a:lnTo>
                        <a:pt x="1904317" y="344117"/>
                      </a:lnTo>
                      <a:lnTo>
                        <a:pt x="1912575" y="352684"/>
                      </a:lnTo>
                      <a:lnTo>
                        <a:pt x="1921150" y="362204"/>
                      </a:lnTo>
                      <a:lnTo>
                        <a:pt x="1928772" y="371407"/>
                      </a:lnTo>
                      <a:lnTo>
                        <a:pt x="1936394" y="380927"/>
                      </a:lnTo>
                      <a:lnTo>
                        <a:pt x="1943699" y="390764"/>
                      </a:lnTo>
                      <a:lnTo>
                        <a:pt x="1951003" y="400601"/>
                      </a:lnTo>
                      <a:lnTo>
                        <a:pt x="1957673" y="410439"/>
                      </a:lnTo>
                      <a:lnTo>
                        <a:pt x="1964342" y="420910"/>
                      </a:lnTo>
                      <a:lnTo>
                        <a:pt x="1970694" y="431065"/>
                      </a:lnTo>
                      <a:lnTo>
                        <a:pt x="1976729" y="441537"/>
                      </a:lnTo>
                      <a:lnTo>
                        <a:pt x="1982445" y="452009"/>
                      </a:lnTo>
                      <a:lnTo>
                        <a:pt x="1988162" y="462163"/>
                      </a:lnTo>
                      <a:lnTo>
                        <a:pt x="1993561" y="472635"/>
                      </a:lnTo>
                      <a:lnTo>
                        <a:pt x="1998643" y="483424"/>
                      </a:lnTo>
                      <a:lnTo>
                        <a:pt x="2008170" y="504051"/>
                      </a:lnTo>
                      <a:lnTo>
                        <a:pt x="2017063" y="524677"/>
                      </a:lnTo>
                      <a:lnTo>
                        <a:pt x="2025003" y="544986"/>
                      </a:lnTo>
                      <a:lnTo>
                        <a:pt x="2031990" y="564661"/>
                      </a:lnTo>
                      <a:lnTo>
                        <a:pt x="2038342" y="584018"/>
                      </a:lnTo>
                      <a:lnTo>
                        <a:pt x="2044058" y="602106"/>
                      </a:lnTo>
                      <a:lnTo>
                        <a:pt x="2048505" y="619559"/>
                      </a:lnTo>
                      <a:lnTo>
                        <a:pt x="2052951" y="635426"/>
                      </a:lnTo>
                      <a:lnTo>
                        <a:pt x="2056762" y="650023"/>
                      </a:lnTo>
                      <a:lnTo>
                        <a:pt x="2059620" y="663668"/>
                      </a:lnTo>
                      <a:lnTo>
                        <a:pt x="2064067" y="685246"/>
                      </a:lnTo>
                      <a:lnTo>
                        <a:pt x="2066290" y="699209"/>
                      </a:lnTo>
                      <a:lnTo>
                        <a:pt x="2066925" y="703969"/>
                      </a:lnTo>
                      <a:lnTo>
                        <a:pt x="1845974" y="818319"/>
                      </a:lnTo>
                      <a:lnTo>
                        <a:pt x="1848495" y="821646"/>
                      </a:lnTo>
                      <a:lnTo>
                        <a:pt x="1858018" y="834339"/>
                      </a:lnTo>
                      <a:lnTo>
                        <a:pt x="1862462" y="841003"/>
                      </a:lnTo>
                      <a:lnTo>
                        <a:pt x="1867541" y="847667"/>
                      </a:lnTo>
                      <a:lnTo>
                        <a:pt x="1872303" y="854965"/>
                      </a:lnTo>
                      <a:lnTo>
                        <a:pt x="1877064" y="862264"/>
                      </a:lnTo>
                      <a:lnTo>
                        <a:pt x="1880873" y="870514"/>
                      </a:lnTo>
                      <a:lnTo>
                        <a:pt x="1885000" y="878447"/>
                      </a:lnTo>
                      <a:lnTo>
                        <a:pt x="1888174" y="886698"/>
                      </a:lnTo>
                      <a:lnTo>
                        <a:pt x="1891348" y="894948"/>
                      </a:lnTo>
                      <a:lnTo>
                        <a:pt x="1893888" y="904151"/>
                      </a:lnTo>
                      <a:lnTo>
                        <a:pt x="1895792" y="913036"/>
                      </a:lnTo>
                      <a:lnTo>
                        <a:pt x="1896427" y="917796"/>
                      </a:lnTo>
                      <a:lnTo>
                        <a:pt x="1896745" y="922556"/>
                      </a:lnTo>
                      <a:lnTo>
                        <a:pt x="1897062" y="927316"/>
                      </a:lnTo>
                      <a:lnTo>
                        <a:pt x="1897062" y="932076"/>
                      </a:lnTo>
                      <a:lnTo>
                        <a:pt x="1896745" y="937153"/>
                      </a:lnTo>
                      <a:lnTo>
                        <a:pt x="1896427" y="942230"/>
                      </a:lnTo>
                      <a:lnTo>
                        <a:pt x="1895475" y="946990"/>
                      </a:lnTo>
                      <a:lnTo>
                        <a:pt x="1894523" y="952067"/>
                      </a:lnTo>
                      <a:lnTo>
                        <a:pt x="1892935" y="958414"/>
                      </a:lnTo>
                      <a:lnTo>
                        <a:pt x="1891666" y="964443"/>
                      </a:lnTo>
                      <a:lnTo>
                        <a:pt x="1890079" y="969838"/>
                      </a:lnTo>
                      <a:lnTo>
                        <a:pt x="1887857" y="975232"/>
                      </a:lnTo>
                      <a:lnTo>
                        <a:pt x="1886269" y="980309"/>
                      </a:lnTo>
                      <a:lnTo>
                        <a:pt x="1884047" y="985069"/>
                      </a:lnTo>
                      <a:lnTo>
                        <a:pt x="1881825" y="989512"/>
                      </a:lnTo>
                      <a:lnTo>
                        <a:pt x="1879603" y="993955"/>
                      </a:lnTo>
                      <a:lnTo>
                        <a:pt x="1877381" y="997762"/>
                      </a:lnTo>
                      <a:lnTo>
                        <a:pt x="1874842" y="1001570"/>
                      </a:lnTo>
                      <a:lnTo>
                        <a:pt x="1872620" y="1004744"/>
                      </a:lnTo>
                      <a:lnTo>
                        <a:pt x="1870081" y="1008235"/>
                      </a:lnTo>
                      <a:lnTo>
                        <a:pt x="1867224" y="1011091"/>
                      </a:lnTo>
                      <a:lnTo>
                        <a:pt x="1864684" y="1013947"/>
                      </a:lnTo>
                      <a:lnTo>
                        <a:pt x="1858971" y="1019024"/>
                      </a:lnTo>
                      <a:lnTo>
                        <a:pt x="1852939" y="1022832"/>
                      </a:lnTo>
                      <a:lnTo>
                        <a:pt x="1847226" y="1026640"/>
                      </a:lnTo>
                      <a:lnTo>
                        <a:pt x="1841194" y="1029178"/>
                      </a:lnTo>
                      <a:lnTo>
                        <a:pt x="1834846" y="1031400"/>
                      </a:lnTo>
                      <a:lnTo>
                        <a:pt x="1828815" y="1032986"/>
                      </a:lnTo>
                      <a:lnTo>
                        <a:pt x="1822783" y="1033938"/>
                      </a:lnTo>
                      <a:lnTo>
                        <a:pt x="1817070" y="1034255"/>
                      </a:lnTo>
                      <a:lnTo>
                        <a:pt x="1811673" y="1034573"/>
                      </a:lnTo>
                      <a:lnTo>
                        <a:pt x="1806595" y="1034255"/>
                      </a:lnTo>
                      <a:lnTo>
                        <a:pt x="1801516" y="1033938"/>
                      </a:lnTo>
                      <a:lnTo>
                        <a:pt x="1796119" y="1033303"/>
                      </a:lnTo>
                      <a:lnTo>
                        <a:pt x="1791041" y="1032669"/>
                      </a:lnTo>
                      <a:lnTo>
                        <a:pt x="1781200" y="1030130"/>
                      </a:lnTo>
                      <a:lnTo>
                        <a:pt x="1770725" y="1027274"/>
                      </a:lnTo>
                      <a:lnTo>
                        <a:pt x="1773899" y="1034890"/>
                      </a:lnTo>
                      <a:lnTo>
                        <a:pt x="1776756" y="1042506"/>
                      </a:lnTo>
                      <a:lnTo>
                        <a:pt x="1778661" y="1050757"/>
                      </a:lnTo>
                      <a:lnTo>
                        <a:pt x="1780883" y="1058372"/>
                      </a:lnTo>
                      <a:lnTo>
                        <a:pt x="1781835" y="1066306"/>
                      </a:lnTo>
                      <a:lnTo>
                        <a:pt x="1782470" y="1074239"/>
                      </a:lnTo>
                      <a:lnTo>
                        <a:pt x="1782470" y="1081855"/>
                      </a:lnTo>
                      <a:lnTo>
                        <a:pt x="1781518" y="1090105"/>
                      </a:lnTo>
                      <a:lnTo>
                        <a:pt x="1780248" y="1096769"/>
                      </a:lnTo>
                      <a:lnTo>
                        <a:pt x="1779296" y="1099942"/>
                      </a:lnTo>
                      <a:lnTo>
                        <a:pt x="1777709" y="1103750"/>
                      </a:lnTo>
                      <a:lnTo>
                        <a:pt x="1776439" y="1107241"/>
                      </a:lnTo>
                      <a:lnTo>
                        <a:pt x="1774534" y="1111049"/>
                      </a:lnTo>
                      <a:lnTo>
                        <a:pt x="1772312" y="1115174"/>
                      </a:lnTo>
                      <a:lnTo>
                        <a:pt x="1770090" y="1118665"/>
                      </a:lnTo>
                      <a:lnTo>
                        <a:pt x="1767551" y="1122473"/>
                      </a:lnTo>
                      <a:lnTo>
                        <a:pt x="1764059" y="1125963"/>
                      </a:lnTo>
                      <a:lnTo>
                        <a:pt x="1760885" y="1129771"/>
                      </a:lnTo>
                      <a:lnTo>
                        <a:pt x="1756758" y="1133262"/>
                      </a:lnTo>
                      <a:lnTo>
                        <a:pt x="1752632" y="1137070"/>
                      </a:lnTo>
                      <a:lnTo>
                        <a:pt x="1747870" y="1140560"/>
                      </a:lnTo>
                      <a:lnTo>
                        <a:pt x="1742791" y="1143416"/>
                      </a:lnTo>
                      <a:lnTo>
                        <a:pt x="1737077" y="1146907"/>
                      </a:lnTo>
                      <a:lnTo>
                        <a:pt x="1729777" y="1150080"/>
                      </a:lnTo>
                      <a:lnTo>
                        <a:pt x="1722476" y="1152619"/>
                      </a:lnTo>
                      <a:lnTo>
                        <a:pt x="1714857" y="1155475"/>
                      </a:lnTo>
                      <a:lnTo>
                        <a:pt x="1707239" y="1157379"/>
                      </a:lnTo>
                      <a:lnTo>
                        <a:pt x="1699621" y="1158965"/>
                      </a:lnTo>
                      <a:lnTo>
                        <a:pt x="1691685" y="1160235"/>
                      </a:lnTo>
                      <a:lnTo>
                        <a:pt x="1683749" y="1160869"/>
                      </a:lnTo>
                      <a:lnTo>
                        <a:pt x="1676131" y="1161186"/>
                      </a:lnTo>
                      <a:lnTo>
                        <a:pt x="1667878" y="1160869"/>
                      </a:lnTo>
                      <a:lnTo>
                        <a:pt x="1659942" y="1160235"/>
                      </a:lnTo>
                      <a:lnTo>
                        <a:pt x="1652324" y="1158965"/>
                      </a:lnTo>
                      <a:lnTo>
                        <a:pt x="1644706" y="1157696"/>
                      </a:lnTo>
                      <a:lnTo>
                        <a:pt x="1646928" y="1163090"/>
                      </a:lnTo>
                      <a:lnTo>
                        <a:pt x="1648515" y="1168485"/>
                      </a:lnTo>
                      <a:lnTo>
                        <a:pt x="1650419" y="1173880"/>
                      </a:lnTo>
                      <a:lnTo>
                        <a:pt x="1651372" y="1179274"/>
                      </a:lnTo>
                      <a:lnTo>
                        <a:pt x="1652324" y="1184034"/>
                      </a:lnTo>
                      <a:lnTo>
                        <a:pt x="1652959" y="1189429"/>
                      </a:lnTo>
                      <a:lnTo>
                        <a:pt x="1653276" y="1194823"/>
                      </a:lnTo>
                      <a:lnTo>
                        <a:pt x="1653276" y="1199900"/>
                      </a:lnTo>
                      <a:lnTo>
                        <a:pt x="1652641" y="1204978"/>
                      </a:lnTo>
                      <a:lnTo>
                        <a:pt x="1651689" y="1209738"/>
                      </a:lnTo>
                      <a:lnTo>
                        <a:pt x="1650419" y="1214498"/>
                      </a:lnTo>
                      <a:lnTo>
                        <a:pt x="1648515" y="1219257"/>
                      </a:lnTo>
                      <a:lnTo>
                        <a:pt x="1646293" y="1223700"/>
                      </a:lnTo>
                      <a:lnTo>
                        <a:pt x="1643118" y="1228143"/>
                      </a:lnTo>
                      <a:lnTo>
                        <a:pt x="1639944" y="1232585"/>
                      </a:lnTo>
                      <a:lnTo>
                        <a:pt x="1635817" y="1236393"/>
                      </a:lnTo>
                      <a:lnTo>
                        <a:pt x="1632643" y="1239566"/>
                      </a:lnTo>
                      <a:lnTo>
                        <a:pt x="1628834" y="1242422"/>
                      </a:lnTo>
                      <a:lnTo>
                        <a:pt x="1625342" y="1245278"/>
                      </a:lnTo>
                      <a:lnTo>
                        <a:pt x="1621216" y="1247817"/>
                      </a:lnTo>
                      <a:lnTo>
                        <a:pt x="1617089" y="1250356"/>
                      </a:lnTo>
                      <a:lnTo>
                        <a:pt x="1613280" y="1252260"/>
                      </a:lnTo>
                      <a:lnTo>
                        <a:pt x="1609153" y="1254163"/>
                      </a:lnTo>
                      <a:lnTo>
                        <a:pt x="1604709" y="1255750"/>
                      </a:lnTo>
                      <a:lnTo>
                        <a:pt x="1600583" y="1257654"/>
                      </a:lnTo>
                      <a:lnTo>
                        <a:pt x="1596139" y="1258923"/>
                      </a:lnTo>
                      <a:lnTo>
                        <a:pt x="1591377" y="1259875"/>
                      </a:lnTo>
                      <a:lnTo>
                        <a:pt x="1587251" y="1260827"/>
                      </a:lnTo>
                      <a:lnTo>
                        <a:pt x="1582489" y="1261462"/>
                      </a:lnTo>
                      <a:lnTo>
                        <a:pt x="1577411" y="1261779"/>
                      </a:lnTo>
                      <a:lnTo>
                        <a:pt x="1572649" y="1262097"/>
                      </a:lnTo>
                      <a:lnTo>
                        <a:pt x="1567888" y="1262414"/>
                      </a:lnTo>
                      <a:lnTo>
                        <a:pt x="1558047" y="1261779"/>
                      </a:lnTo>
                      <a:lnTo>
                        <a:pt x="1548842" y="1260827"/>
                      </a:lnTo>
                      <a:lnTo>
                        <a:pt x="1539319" y="1259241"/>
                      </a:lnTo>
                      <a:lnTo>
                        <a:pt x="1530113" y="1257337"/>
                      </a:lnTo>
                      <a:lnTo>
                        <a:pt x="1520591" y="1254481"/>
                      </a:lnTo>
                      <a:lnTo>
                        <a:pt x="1512020" y="1251308"/>
                      </a:lnTo>
                      <a:lnTo>
                        <a:pt x="1503449" y="1247817"/>
                      </a:lnTo>
                      <a:lnTo>
                        <a:pt x="1494879" y="1244326"/>
                      </a:lnTo>
                      <a:lnTo>
                        <a:pt x="1495196" y="1249086"/>
                      </a:lnTo>
                      <a:lnTo>
                        <a:pt x="1495196" y="1253846"/>
                      </a:lnTo>
                      <a:lnTo>
                        <a:pt x="1495196" y="1258923"/>
                      </a:lnTo>
                      <a:lnTo>
                        <a:pt x="1494879" y="1264001"/>
                      </a:lnTo>
                      <a:lnTo>
                        <a:pt x="1494244" y="1268443"/>
                      </a:lnTo>
                      <a:lnTo>
                        <a:pt x="1493292" y="1273520"/>
                      </a:lnTo>
                      <a:lnTo>
                        <a:pt x="1492022" y="1278280"/>
                      </a:lnTo>
                      <a:lnTo>
                        <a:pt x="1490752" y="1283040"/>
                      </a:lnTo>
                      <a:lnTo>
                        <a:pt x="1487895" y="1289387"/>
                      </a:lnTo>
                      <a:lnTo>
                        <a:pt x="1484721" y="1295099"/>
                      </a:lnTo>
                      <a:lnTo>
                        <a:pt x="1480912" y="1300493"/>
                      </a:lnTo>
                      <a:lnTo>
                        <a:pt x="1477103" y="1305571"/>
                      </a:lnTo>
                      <a:lnTo>
                        <a:pt x="1472024" y="1310330"/>
                      </a:lnTo>
                      <a:lnTo>
                        <a:pt x="1466945" y="1314456"/>
                      </a:lnTo>
                      <a:lnTo>
                        <a:pt x="1460914" y="1317946"/>
                      </a:lnTo>
                      <a:lnTo>
                        <a:pt x="1454883" y="1321120"/>
                      </a:lnTo>
                      <a:lnTo>
                        <a:pt x="1449486" y="1323024"/>
                      </a:lnTo>
                      <a:lnTo>
                        <a:pt x="1443773" y="1324293"/>
                      </a:lnTo>
                      <a:lnTo>
                        <a:pt x="1438059" y="1325245"/>
                      </a:lnTo>
                      <a:lnTo>
                        <a:pt x="1432028" y="1325562"/>
                      </a:lnTo>
                      <a:lnTo>
                        <a:pt x="1425679" y="1325245"/>
                      </a:lnTo>
                      <a:lnTo>
                        <a:pt x="1418696" y="1324293"/>
                      </a:lnTo>
                      <a:lnTo>
                        <a:pt x="1411395" y="1323024"/>
                      </a:lnTo>
                      <a:lnTo>
                        <a:pt x="1404094" y="1321120"/>
                      </a:lnTo>
                      <a:lnTo>
                        <a:pt x="1396793" y="1318581"/>
                      </a:lnTo>
                      <a:lnTo>
                        <a:pt x="1389175" y="1315725"/>
                      </a:lnTo>
                      <a:lnTo>
                        <a:pt x="1381239" y="1312234"/>
                      </a:lnTo>
                      <a:lnTo>
                        <a:pt x="1372669" y="1308744"/>
                      </a:lnTo>
                      <a:lnTo>
                        <a:pt x="1364733" y="1304619"/>
                      </a:lnTo>
                      <a:lnTo>
                        <a:pt x="1356480" y="1299859"/>
                      </a:lnTo>
                      <a:lnTo>
                        <a:pt x="1347909" y="1295416"/>
                      </a:lnTo>
                      <a:lnTo>
                        <a:pt x="1339338" y="1290656"/>
                      </a:lnTo>
                      <a:lnTo>
                        <a:pt x="1322515" y="1279867"/>
                      </a:lnTo>
                      <a:lnTo>
                        <a:pt x="1313888" y="1274172"/>
                      </a:lnTo>
                      <a:lnTo>
                        <a:pt x="1313614" y="1274446"/>
                      </a:lnTo>
                      <a:lnTo>
                        <a:pt x="1311077" y="1277303"/>
                      </a:lnTo>
                      <a:lnTo>
                        <a:pt x="1307590" y="1280796"/>
                      </a:lnTo>
                      <a:lnTo>
                        <a:pt x="1303151" y="1284923"/>
                      </a:lnTo>
                      <a:lnTo>
                        <a:pt x="1297761" y="1289368"/>
                      </a:lnTo>
                      <a:lnTo>
                        <a:pt x="1291737" y="1293496"/>
                      </a:lnTo>
                      <a:lnTo>
                        <a:pt x="1285079" y="1297623"/>
                      </a:lnTo>
                      <a:lnTo>
                        <a:pt x="1280957" y="1299211"/>
                      </a:lnTo>
                      <a:lnTo>
                        <a:pt x="1277469" y="1301116"/>
                      </a:lnTo>
                      <a:lnTo>
                        <a:pt x="1273348" y="1302703"/>
                      </a:lnTo>
                      <a:lnTo>
                        <a:pt x="1268909" y="1303973"/>
                      </a:lnTo>
                      <a:lnTo>
                        <a:pt x="1264787" y="1305243"/>
                      </a:lnTo>
                      <a:lnTo>
                        <a:pt x="1260348" y="1305878"/>
                      </a:lnTo>
                      <a:lnTo>
                        <a:pt x="1255592" y="1306513"/>
                      </a:lnTo>
                      <a:lnTo>
                        <a:pt x="1251154" y="1306513"/>
                      </a:lnTo>
                      <a:lnTo>
                        <a:pt x="1246081" y="1306513"/>
                      </a:lnTo>
                      <a:lnTo>
                        <a:pt x="1241008" y="1306196"/>
                      </a:lnTo>
                      <a:lnTo>
                        <a:pt x="1235935" y="1305243"/>
                      </a:lnTo>
                      <a:lnTo>
                        <a:pt x="1230545" y="1303973"/>
                      </a:lnTo>
                      <a:lnTo>
                        <a:pt x="1225472" y="1302068"/>
                      </a:lnTo>
                      <a:lnTo>
                        <a:pt x="1220082" y="1299528"/>
                      </a:lnTo>
                      <a:lnTo>
                        <a:pt x="1214692" y="1296671"/>
                      </a:lnTo>
                      <a:lnTo>
                        <a:pt x="1208985" y="1293178"/>
                      </a:lnTo>
                      <a:lnTo>
                        <a:pt x="1201693" y="1287781"/>
                      </a:lnTo>
                      <a:lnTo>
                        <a:pt x="1195352" y="1283018"/>
                      </a:lnTo>
                      <a:lnTo>
                        <a:pt x="1189645" y="1277621"/>
                      </a:lnTo>
                      <a:lnTo>
                        <a:pt x="1184889" y="1272223"/>
                      </a:lnTo>
                      <a:lnTo>
                        <a:pt x="1180767" y="1266508"/>
                      </a:lnTo>
                      <a:lnTo>
                        <a:pt x="1177279" y="1261111"/>
                      </a:lnTo>
                      <a:lnTo>
                        <a:pt x="1174743" y="1255713"/>
                      </a:lnTo>
                      <a:lnTo>
                        <a:pt x="1172523" y="1250633"/>
                      </a:lnTo>
                      <a:lnTo>
                        <a:pt x="1171255" y="1245235"/>
                      </a:lnTo>
                      <a:lnTo>
                        <a:pt x="1170304" y="1239838"/>
                      </a:lnTo>
                      <a:lnTo>
                        <a:pt x="1169987" y="1234758"/>
                      </a:lnTo>
                      <a:lnTo>
                        <a:pt x="1169987" y="1229678"/>
                      </a:lnTo>
                      <a:lnTo>
                        <a:pt x="1170304" y="1224915"/>
                      </a:lnTo>
                      <a:lnTo>
                        <a:pt x="1170938" y="1219835"/>
                      </a:lnTo>
                      <a:lnTo>
                        <a:pt x="1172206" y="1215073"/>
                      </a:lnTo>
                      <a:lnTo>
                        <a:pt x="1173792" y="1210310"/>
                      </a:lnTo>
                      <a:lnTo>
                        <a:pt x="1175377" y="1206183"/>
                      </a:lnTo>
                      <a:lnTo>
                        <a:pt x="1177279" y="1201738"/>
                      </a:lnTo>
                      <a:lnTo>
                        <a:pt x="1179182" y="1197610"/>
                      </a:lnTo>
                      <a:lnTo>
                        <a:pt x="1181401" y="1193800"/>
                      </a:lnTo>
                      <a:lnTo>
                        <a:pt x="1185523" y="1186815"/>
                      </a:lnTo>
                      <a:lnTo>
                        <a:pt x="1188434" y="1183124"/>
                      </a:lnTo>
                      <a:lnTo>
                        <a:pt x="1179671" y="1178640"/>
                      </a:lnTo>
                      <a:lnTo>
                        <a:pt x="1146133" y="1161542"/>
                      </a:lnTo>
                      <a:lnTo>
                        <a:pt x="1139156" y="1169987"/>
                      </a:lnTo>
                      <a:lnTo>
                        <a:pt x="1130294" y="1180465"/>
                      </a:lnTo>
                      <a:lnTo>
                        <a:pt x="1122064" y="1189990"/>
                      </a:lnTo>
                      <a:lnTo>
                        <a:pt x="1113517" y="1198563"/>
                      </a:lnTo>
                      <a:lnTo>
                        <a:pt x="1105921" y="1206183"/>
                      </a:lnTo>
                      <a:lnTo>
                        <a:pt x="1098957" y="1212533"/>
                      </a:lnTo>
                      <a:lnTo>
                        <a:pt x="1092943" y="1217930"/>
                      </a:lnTo>
                      <a:lnTo>
                        <a:pt x="1087562" y="1221740"/>
                      </a:lnTo>
                      <a:lnTo>
                        <a:pt x="1068253" y="1234440"/>
                      </a:lnTo>
                      <a:lnTo>
                        <a:pt x="1058441" y="1240790"/>
                      </a:lnTo>
                      <a:lnTo>
                        <a:pt x="1048629" y="1246505"/>
                      </a:lnTo>
                      <a:lnTo>
                        <a:pt x="1038816" y="1251585"/>
                      </a:lnTo>
                      <a:lnTo>
                        <a:pt x="1033752" y="1253808"/>
                      </a:lnTo>
                      <a:lnTo>
                        <a:pt x="1028371" y="1256030"/>
                      </a:lnTo>
                      <a:lnTo>
                        <a:pt x="1023306" y="1257300"/>
                      </a:lnTo>
                      <a:lnTo>
                        <a:pt x="1018242" y="1258570"/>
                      </a:lnTo>
                      <a:lnTo>
                        <a:pt x="1013494" y="1259523"/>
                      </a:lnTo>
                      <a:lnTo>
                        <a:pt x="1008429" y="1260158"/>
                      </a:lnTo>
                      <a:lnTo>
                        <a:pt x="1003048" y="1260475"/>
                      </a:lnTo>
                      <a:lnTo>
                        <a:pt x="997984" y="1260158"/>
                      </a:lnTo>
                      <a:lnTo>
                        <a:pt x="992603" y="1259523"/>
                      </a:lnTo>
                      <a:lnTo>
                        <a:pt x="987855" y="1258253"/>
                      </a:lnTo>
                      <a:lnTo>
                        <a:pt x="982790" y="1256665"/>
                      </a:lnTo>
                      <a:lnTo>
                        <a:pt x="977409" y="1254443"/>
                      </a:lnTo>
                      <a:lnTo>
                        <a:pt x="972345" y="1251585"/>
                      </a:lnTo>
                      <a:lnTo>
                        <a:pt x="966964" y="1248093"/>
                      </a:lnTo>
                      <a:lnTo>
                        <a:pt x="961899" y="1244283"/>
                      </a:lnTo>
                      <a:lnTo>
                        <a:pt x="956835" y="1239520"/>
                      </a:lnTo>
                      <a:lnTo>
                        <a:pt x="951454" y="1234123"/>
                      </a:lnTo>
                      <a:lnTo>
                        <a:pt x="946389" y="1228090"/>
                      </a:lnTo>
                      <a:lnTo>
                        <a:pt x="941008" y="1221105"/>
                      </a:lnTo>
                      <a:lnTo>
                        <a:pt x="935943" y="1213485"/>
                      </a:lnTo>
                      <a:lnTo>
                        <a:pt x="930879" y="1205230"/>
                      </a:lnTo>
                      <a:lnTo>
                        <a:pt x="925498" y="1196023"/>
                      </a:lnTo>
                      <a:lnTo>
                        <a:pt x="923915" y="1192530"/>
                      </a:lnTo>
                      <a:lnTo>
                        <a:pt x="922333" y="1188720"/>
                      </a:lnTo>
                      <a:lnTo>
                        <a:pt x="921700" y="1184593"/>
                      </a:lnTo>
                      <a:lnTo>
                        <a:pt x="921067" y="1180783"/>
                      </a:lnTo>
                      <a:lnTo>
                        <a:pt x="920750" y="1176655"/>
                      </a:lnTo>
                      <a:lnTo>
                        <a:pt x="921067" y="1172845"/>
                      </a:lnTo>
                      <a:lnTo>
                        <a:pt x="921700" y="1168400"/>
                      </a:lnTo>
                      <a:lnTo>
                        <a:pt x="922333" y="1163955"/>
                      </a:lnTo>
                      <a:lnTo>
                        <a:pt x="923915" y="1159510"/>
                      </a:lnTo>
                      <a:lnTo>
                        <a:pt x="925181" y="1155065"/>
                      </a:lnTo>
                      <a:lnTo>
                        <a:pt x="926764" y="1150302"/>
                      </a:lnTo>
                      <a:lnTo>
                        <a:pt x="928980" y="1145540"/>
                      </a:lnTo>
                      <a:lnTo>
                        <a:pt x="931512" y="1140777"/>
                      </a:lnTo>
                      <a:lnTo>
                        <a:pt x="933728" y="1136015"/>
                      </a:lnTo>
                      <a:lnTo>
                        <a:pt x="939742" y="1126172"/>
                      </a:lnTo>
                      <a:lnTo>
                        <a:pt x="946389" y="1116330"/>
                      </a:lnTo>
                      <a:lnTo>
                        <a:pt x="953986" y="1106170"/>
                      </a:lnTo>
                      <a:lnTo>
                        <a:pt x="962532" y="1096010"/>
                      </a:lnTo>
                      <a:lnTo>
                        <a:pt x="971078" y="1085850"/>
                      </a:lnTo>
                      <a:lnTo>
                        <a:pt x="980258" y="1075690"/>
                      </a:lnTo>
                      <a:lnTo>
                        <a:pt x="981263" y="1074682"/>
                      </a:lnTo>
                      <a:lnTo>
                        <a:pt x="961294" y="1063855"/>
                      </a:lnTo>
                      <a:lnTo>
                        <a:pt x="958295" y="1066735"/>
                      </a:lnTo>
                      <a:lnTo>
                        <a:pt x="950387" y="1074331"/>
                      </a:lnTo>
                      <a:lnTo>
                        <a:pt x="942480" y="1081610"/>
                      </a:lnTo>
                      <a:lnTo>
                        <a:pt x="934256" y="1088889"/>
                      </a:lnTo>
                      <a:lnTo>
                        <a:pt x="926032" y="1095535"/>
                      </a:lnTo>
                      <a:lnTo>
                        <a:pt x="917808" y="1102181"/>
                      </a:lnTo>
                      <a:lnTo>
                        <a:pt x="909900" y="1108194"/>
                      </a:lnTo>
                      <a:lnTo>
                        <a:pt x="901360" y="1113890"/>
                      </a:lnTo>
                      <a:lnTo>
                        <a:pt x="893452" y="1119270"/>
                      </a:lnTo>
                      <a:lnTo>
                        <a:pt x="885545" y="1124334"/>
                      </a:lnTo>
                      <a:lnTo>
                        <a:pt x="877637" y="1128764"/>
                      </a:lnTo>
                      <a:lnTo>
                        <a:pt x="869413" y="1132562"/>
                      </a:lnTo>
                      <a:lnTo>
                        <a:pt x="861822" y="1136360"/>
                      </a:lnTo>
                      <a:lnTo>
                        <a:pt x="854546" y="1139208"/>
                      </a:lnTo>
                      <a:lnTo>
                        <a:pt x="847271" y="1141740"/>
                      </a:lnTo>
                      <a:lnTo>
                        <a:pt x="840313" y="1143322"/>
                      </a:lnTo>
                      <a:lnTo>
                        <a:pt x="833354" y="1144272"/>
                      </a:lnTo>
                      <a:lnTo>
                        <a:pt x="826712" y="1144588"/>
                      </a:lnTo>
                      <a:lnTo>
                        <a:pt x="820385" y="1144588"/>
                      </a:lnTo>
                      <a:lnTo>
                        <a:pt x="814059" y="1143955"/>
                      </a:lnTo>
                      <a:lnTo>
                        <a:pt x="808049" y="1143322"/>
                      </a:lnTo>
                      <a:lnTo>
                        <a:pt x="801723" y="1142056"/>
                      </a:lnTo>
                      <a:lnTo>
                        <a:pt x="795713" y="1140790"/>
                      </a:lnTo>
                      <a:lnTo>
                        <a:pt x="790020" y="1138575"/>
                      </a:lnTo>
                      <a:lnTo>
                        <a:pt x="784326" y="1136676"/>
                      </a:lnTo>
                      <a:lnTo>
                        <a:pt x="778633" y="1134461"/>
                      </a:lnTo>
                      <a:lnTo>
                        <a:pt x="773256" y="1131929"/>
                      </a:lnTo>
                      <a:lnTo>
                        <a:pt x="768511" y="1129081"/>
                      </a:lnTo>
                      <a:lnTo>
                        <a:pt x="763450" y="1125916"/>
                      </a:lnTo>
                      <a:lnTo>
                        <a:pt x="758706" y="1123068"/>
                      </a:lnTo>
                      <a:lnTo>
                        <a:pt x="753961" y="1119270"/>
                      </a:lnTo>
                      <a:lnTo>
                        <a:pt x="750165" y="1115789"/>
                      </a:lnTo>
                      <a:lnTo>
                        <a:pt x="746053" y="1111991"/>
                      </a:lnTo>
                      <a:lnTo>
                        <a:pt x="742890" y="1108194"/>
                      </a:lnTo>
                      <a:lnTo>
                        <a:pt x="739411" y="1103763"/>
                      </a:lnTo>
                      <a:lnTo>
                        <a:pt x="736564" y="1099332"/>
                      </a:lnTo>
                      <a:lnTo>
                        <a:pt x="734034" y="1095218"/>
                      </a:lnTo>
                      <a:lnTo>
                        <a:pt x="731820" y="1090471"/>
                      </a:lnTo>
                      <a:lnTo>
                        <a:pt x="730238" y="1085724"/>
                      </a:lnTo>
                      <a:lnTo>
                        <a:pt x="728657" y="1080660"/>
                      </a:lnTo>
                      <a:lnTo>
                        <a:pt x="727708" y="1076230"/>
                      </a:lnTo>
                      <a:lnTo>
                        <a:pt x="727391" y="1071166"/>
                      </a:lnTo>
                      <a:lnTo>
                        <a:pt x="727075" y="1065786"/>
                      </a:lnTo>
                      <a:lnTo>
                        <a:pt x="727708" y="1060722"/>
                      </a:lnTo>
                      <a:lnTo>
                        <a:pt x="728657" y="1055659"/>
                      </a:lnTo>
                      <a:lnTo>
                        <a:pt x="730238" y="1050595"/>
                      </a:lnTo>
                      <a:lnTo>
                        <a:pt x="732136" y="1045215"/>
                      </a:lnTo>
                      <a:lnTo>
                        <a:pt x="734666" y="1040152"/>
                      </a:lnTo>
                      <a:lnTo>
                        <a:pt x="737829" y="1034772"/>
                      </a:lnTo>
                      <a:lnTo>
                        <a:pt x="741309" y="1029392"/>
                      </a:lnTo>
                      <a:lnTo>
                        <a:pt x="758389" y="1006922"/>
                      </a:lnTo>
                      <a:lnTo>
                        <a:pt x="767562" y="994579"/>
                      </a:lnTo>
                      <a:lnTo>
                        <a:pt x="777368" y="981920"/>
                      </a:lnTo>
                      <a:lnTo>
                        <a:pt x="788122" y="968628"/>
                      </a:lnTo>
                      <a:lnTo>
                        <a:pt x="790242" y="966009"/>
                      </a:lnTo>
                      <a:lnTo>
                        <a:pt x="789233" y="965395"/>
                      </a:lnTo>
                      <a:lnTo>
                        <a:pt x="776219" y="957145"/>
                      </a:lnTo>
                      <a:lnTo>
                        <a:pt x="763839" y="949211"/>
                      </a:lnTo>
                      <a:lnTo>
                        <a:pt x="760189" y="946743"/>
                      </a:lnTo>
                      <a:lnTo>
                        <a:pt x="757399" y="948372"/>
                      </a:lnTo>
                      <a:lnTo>
                        <a:pt x="753277" y="949960"/>
                      </a:lnTo>
                      <a:lnTo>
                        <a:pt x="749473" y="951547"/>
                      </a:lnTo>
                      <a:lnTo>
                        <a:pt x="745351" y="952817"/>
                      </a:lnTo>
                      <a:lnTo>
                        <a:pt x="740912" y="954087"/>
                      </a:lnTo>
                      <a:lnTo>
                        <a:pt x="736473" y="955040"/>
                      </a:lnTo>
                      <a:lnTo>
                        <a:pt x="732035" y="955357"/>
                      </a:lnTo>
                      <a:lnTo>
                        <a:pt x="726962" y="955675"/>
                      </a:lnTo>
                      <a:lnTo>
                        <a:pt x="722206" y="955675"/>
                      </a:lnTo>
                      <a:lnTo>
                        <a:pt x="717450" y="955040"/>
                      </a:lnTo>
                      <a:lnTo>
                        <a:pt x="712377" y="954087"/>
                      </a:lnTo>
                      <a:lnTo>
                        <a:pt x="706987" y="952500"/>
                      </a:lnTo>
                      <a:lnTo>
                        <a:pt x="701597" y="950912"/>
                      </a:lnTo>
                      <a:lnTo>
                        <a:pt x="696207" y="948690"/>
                      </a:lnTo>
                      <a:lnTo>
                        <a:pt x="690817" y="945515"/>
                      </a:lnTo>
                      <a:lnTo>
                        <a:pt x="685427" y="942340"/>
                      </a:lnTo>
                      <a:lnTo>
                        <a:pt x="678135" y="936942"/>
                      </a:lnTo>
                      <a:lnTo>
                        <a:pt x="671477" y="931545"/>
                      </a:lnTo>
                      <a:lnTo>
                        <a:pt x="666087" y="926147"/>
                      </a:lnTo>
                      <a:lnTo>
                        <a:pt x="661014" y="920750"/>
                      </a:lnTo>
                      <a:lnTo>
                        <a:pt x="656892" y="915670"/>
                      </a:lnTo>
                      <a:lnTo>
                        <a:pt x="653721" y="910272"/>
                      </a:lnTo>
                      <a:lnTo>
                        <a:pt x="650868" y="904875"/>
                      </a:lnTo>
                      <a:lnTo>
                        <a:pt x="648966" y="899477"/>
                      </a:lnTo>
                      <a:lnTo>
                        <a:pt x="647380" y="894080"/>
                      </a:lnTo>
                      <a:lnTo>
                        <a:pt x="646746" y="889000"/>
                      </a:lnTo>
                      <a:lnTo>
                        <a:pt x="646112" y="883920"/>
                      </a:lnTo>
                      <a:lnTo>
                        <a:pt x="646112" y="878522"/>
                      </a:lnTo>
                      <a:lnTo>
                        <a:pt x="646746" y="873442"/>
                      </a:lnTo>
                      <a:lnTo>
                        <a:pt x="647380" y="868680"/>
                      </a:lnTo>
                      <a:lnTo>
                        <a:pt x="648039" y="865599"/>
                      </a:lnTo>
                      <a:lnTo>
                        <a:pt x="643850" y="862581"/>
                      </a:lnTo>
                      <a:lnTo>
                        <a:pt x="605442" y="834021"/>
                      </a:lnTo>
                      <a:lnTo>
                        <a:pt x="588300" y="821011"/>
                      </a:lnTo>
                      <a:lnTo>
                        <a:pt x="571794" y="808318"/>
                      </a:lnTo>
                      <a:lnTo>
                        <a:pt x="557192" y="796260"/>
                      </a:lnTo>
                      <a:lnTo>
                        <a:pt x="543225" y="784836"/>
                      </a:lnTo>
                      <a:lnTo>
                        <a:pt x="530846" y="774047"/>
                      </a:lnTo>
                      <a:lnTo>
                        <a:pt x="519736" y="763575"/>
                      </a:lnTo>
                      <a:lnTo>
                        <a:pt x="509578" y="753738"/>
                      </a:lnTo>
                      <a:lnTo>
                        <a:pt x="501325" y="744535"/>
                      </a:lnTo>
                      <a:lnTo>
                        <a:pt x="497516" y="739775"/>
                      </a:lnTo>
                      <a:lnTo>
                        <a:pt x="494341" y="735650"/>
                      </a:lnTo>
                      <a:lnTo>
                        <a:pt x="491484" y="731207"/>
                      </a:lnTo>
                      <a:lnTo>
                        <a:pt x="488627" y="727082"/>
                      </a:lnTo>
                      <a:lnTo>
                        <a:pt x="486405" y="723274"/>
                      </a:lnTo>
                      <a:lnTo>
                        <a:pt x="484183" y="719149"/>
                      </a:lnTo>
                      <a:lnTo>
                        <a:pt x="482596" y="715024"/>
                      </a:lnTo>
                      <a:lnTo>
                        <a:pt x="481327" y="711533"/>
                      </a:lnTo>
                      <a:lnTo>
                        <a:pt x="478152" y="699475"/>
                      </a:lnTo>
                      <a:lnTo>
                        <a:pt x="475613" y="687099"/>
                      </a:lnTo>
                      <a:lnTo>
                        <a:pt x="473391" y="675040"/>
                      </a:lnTo>
                      <a:lnTo>
                        <a:pt x="471169" y="662982"/>
                      </a:lnTo>
                      <a:lnTo>
                        <a:pt x="469899" y="650606"/>
                      </a:lnTo>
                      <a:lnTo>
                        <a:pt x="468947" y="638865"/>
                      </a:lnTo>
                      <a:lnTo>
                        <a:pt x="468312" y="626807"/>
                      </a:lnTo>
                      <a:lnTo>
                        <a:pt x="468312" y="614431"/>
                      </a:lnTo>
                      <a:lnTo>
                        <a:pt x="468629" y="602372"/>
                      </a:lnTo>
                      <a:lnTo>
                        <a:pt x="469264" y="589997"/>
                      </a:lnTo>
                      <a:lnTo>
                        <a:pt x="470217" y="577938"/>
                      </a:lnTo>
                      <a:lnTo>
                        <a:pt x="471804" y="565562"/>
                      </a:lnTo>
                      <a:lnTo>
                        <a:pt x="474026" y="553504"/>
                      </a:lnTo>
                      <a:lnTo>
                        <a:pt x="476248" y="541446"/>
                      </a:lnTo>
                      <a:lnTo>
                        <a:pt x="479422" y="529704"/>
                      </a:lnTo>
                      <a:lnTo>
                        <a:pt x="482596" y="517329"/>
                      </a:lnTo>
                      <a:lnTo>
                        <a:pt x="486405" y="505270"/>
                      </a:lnTo>
                      <a:lnTo>
                        <a:pt x="490215" y="493212"/>
                      </a:lnTo>
                      <a:lnTo>
                        <a:pt x="494976" y="481153"/>
                      </a:lnTo>
                      <a:lnTo>
                        <a:pt x="500055" y="469412"/>
                      </a:lnTo>
                      <a:lnTo>
                        <a:pt x="505451" y="457354"/>
                      </a:lnTo>
                      <a:lnTo>
                        <a:pt x="511482" y="445613"/>
                      </a:lnTo>
                      <a:lnTo>
                        <a:pt x="517831" y="433871"/>
                      </a:lnTo>
                      <a:lnTo>
                        <a:pt x="524497" y="421813"/>
                      </a:lnTo>
                      <a:lnTo>
                        <a:pt x="531480" y="410072"/>
                      </a:lnTo>
                      <a:lnTo>
                        <a:pt x="539099" y="398331"/>
                      </a:lnTo>
                      <a:lnTo>
                        <a:pt x="547035" y="386590"/>
                      </a:lnTo>
                      <a:lnTo>
                        <a:pt x="555288" y="375166"/>
                      </a:lnTo>
                      <a:lnTo>
                        <a:pt x="564176" y="363742"/>
                      </a:lnTo>
                      <a:lnTo>
                        <a:pt x="573064" y="352001"/>
                      </a:lnTo>
                      <a:lnTo>
                        <a:pt x="582904" y="340577"/>
                      </a:lnTo>
                      <a:lnTo>
                        <a:pt x="592744" y="329153"/>
                      </a:lnTo>
                      <a:lnTo>
                        <a:pt x="608298" y="312970"/>
                      </a:lnTo>
                      <a:lnTo>
                        <a:pt x="623535" y="297738"/>
                      </a:lnTo>
                      <a:lnTo>
                        <a:pt x="638454" y="282824"/>
                      </a:lnTo>
                      <a:lnTo>
                        <a:pt x="653691" y="269496"/>
                      </a:lnTo>
                      <a:lnTo>
                        <a:pt x="668293" y="256803"/>
                      </a:lnTo>
                      <a:lnTo>
                        <a:pt x="682577" y="245062"/>
                      </a:lnTo>
                      <a:lnTo>
                        <a:pt x="695909" y="234590"/>
                      </a:lnTo>
                      <a:lnTo>
                        <a:pt x="708924" y="224753"/>
                      </a:lnTo>
                      <a:lnTo>
                        <a:pt x="720668" y="216502"/>
                      </a:lnTo>
                      <a:lnTo>
                        <a:pt x="731778" y="208886"/>
                      </a:lnTo>
                      <a:lnTo>
                        <a:pt x="749872" y="196828"/>
                      </a:lnTo>
                      <a:lnTo>
                        <a:pt x="762252" y="189212"/>
                      </a:lnTo>
                      <a:lnTo>
                        <a:pt x="767013" y="186039"/>
                      </a:lnTo>
                      <a:lnTo>
                        <a:pt x="769870" y="184769"/>
                      </a:lnTo>
                      <a:lnTo>
                        <a:pt x="772727" y="183817"/>
                      </a:lnTo>
                      <a:lnTo>
                        <a:pt x="775584" y="183183"/>
                      </a:lnTo>
                      <a:lnTo>
                        <a:pt x="778441" y="182865"/>
                      </a:lnTo>
                      <a:lnTo>
                        <a:pt x="1214906" y="157162"/>
                      </a:lnTo>
                      <a:close/>
                      <a:moveTo>
                        <a:pt x="2261552" y="58737"/>
                      </a:moveTo>
                      <a:lnTo>
                        <a:pt x="2505075" y="597852"/>
                      </a:lnTo>
                      <a:lnTo>
                        <a:pt x="2166937" y="725487"/>
                      </a:lnTo>
                      <a:lnTo>
                        <a:pt x="2163762" y="705484"/>
                      </a:lnTo>
                      <a:lnTo>
                        <a:pt x="2160587" y="685799"/>
                      </a:lnTo>
                      <a:lnTo>
                        <a:pt x="2157095" y="666749"/>
                      </a:lnTo>
                      <a:lnTo>
                        <a:pt x="2153602" y="647699"/>
                      </a:lnTo>
                      <a:lnTo>
                        <a:pt x="2149475" y="629284"/>
                      </a:lnTo>
                      <a:lnTo>
                        <a:pt x="2145030" y="611504"/>
                      </a:lnTo>
                      <a:lnTo>
                        <a:pt x="2140902" y="594359"/>
                      </a:lnTo>
                      <a:lnTo>
                        <a:pt x="2136140" y="577214"/>
                      </a:lnTo>
                      <a:lnTo>
                        <a:pt x="2131060" y="560387"/>
                      </a:lnTo>
                      <a:lnTo>
                        <a:pt x="2126297" y="544512"/>
                      </a:lnTo>
                      <a:lnTo>
                        <a:pt x="2121217" y="528954"/>
                      </a:lnTo>
                      <a:lnTo>
                        <a:pt x="2115820" y="513397"/>
                      </a:lnTo>
                      <a:lnTo>
                        <a:pt x="2110105" y="498792"/>
                      </a:lnTo>
                      <a:lnTo>
                        <a:pt x="2104707" y="484187"/>
                      </a:lnTo>
                      <a:lnTo>
                        <a:pt x="2098675" y="469899"/>
                      </a:lnTo>
                      <a:lnTo>
                        <a:pt x="2092960" y="456564"/>
                      </a:lnTo>
                      <a:lnTo>
                        <a:pt x="2086927" y="443229"/>
                      </a:lnTo>
                      <a:lnTo>
                        <a:pt x="2080577" y="430212"/>
                      </a:lnTo>
                      <a:lnTo>
                        <a:pt x="2074862" y="417829"/>
                      </a:lnTo>
                      <a:lnTo>
                        <a:pt x="2068512" y="405764"/>
                      </a:lnTo>
                      <a:lnTo>
                        <a:pt x="2062162" y="394334"/>
                      </a:lnTo>
                      <a:lnTo>
                        <a:pt x="2055812" y="382904"/>
                      </a:lnTo>
                      <a:lnTo>
                        <a:pt x="2049145" y="371792"/>
                      </a:lnTo>
                      <a:lnTo>
                        <a:pt x="2042795" y="361314"/>
                      </a:lnTo>
                      <a:lnTo>
                        <a:pt x="2036127" y="350837"/>
                      </a:lnTo>
                      <a:lnTo>
                        <a:pt x="2029142" y="340994"/>
                      </a:lnTo>
                      <a:lnTo>
                        <a:pt x="2022792" y="331469"/>
                      </a:lnTo>
                      <a:lnTo>
                        <a:pt x="2016125" y="321944"/>
                      </a:lnTo>
                      <a:lnTo>
                        <a:pt x="2002790" y="304799"/>
                      </a:lnTo>
                      <a:lnTo>
                        <a:pt x="1989772" y="288607"/>
                      </a:lnTo>
                      <a:lnTo>
                        <a:pt x="1977072" y="273684"/>
                      </a:lnTo>
                      <a:lnTo>
                        <a:pt x="1964372" y="260349"/>
                      </a:lnTo>
                      <a:lnTo>
                        <a:pt x="1951990" y="247967"/>
                      </a:lnTo>
                      <a:lnTo>
                        <a:pt x="1940242" y="236537"/>
                      </a:lnTo>
                      <a:lnTo>
                        <a:pt x="1928812" y="226377"/>
                      </a:lnTo>
                      <a:lnTo>
                        <a:pt x="1918017" y="217169"/>
                      </a:lnTo>
                      <a:lnTo>
                        <a:pt x="1907857" y="209232"/>
                      </a:lnTo>
                      <a:lnTo>
                        <a:pt x="1898332" y="202247"/>
                      </a:lnTo>
                      <a:lnTo>
                        <a:pt x="1889760" y="196214"/>
                      </a:lnTo>
                      <a:lnTo>
                        <a:pt x="1882140" y="191134"/>
                      </a:lnTo>
                      <a:lnTo>
                        <a:pt x="1875472" y="187007"/>
                      </a:lnTo>
                      <a:lnTo>
                        <a:pt x="1869757" y="183514"/>
                      </a:lnTo>
                      <a:lnTo>
                        <a:pt x="1861502" y="179387"/>
                      </a:lnTo>
                      <a:lnTo>
                        <a:pt x="1858962" y="177799"/>
                      </a:lnTo>
                      <a:lnTo>
                        <a:pt x="2261552" y="58737"/>
                      </a:lnTo>
                      <a:close/>
                      <a:moveTo>
                        <a:pt x="371173" y="0"/>
                      </a:moveTo>
                      <a:lnTo>
                        <a:pt x="708025" y="151447"/>
                      </a:lnTo>
                      <a:lnTo>
                        <a:pt x="701351" y="153352"/>
                      </a:lnTo>
                      <a:lnTo>
                        <a:pt x="693089" y="155892"/>
                      </a:lnTo>
                      <a:lnTo>
                        <a:pt x="682284" y="159702"/>
                      </a:lnTo>
                      <a:lnTo>
                        <a:pt x="668937" y="165100"/>
                      </a:lnTo>
                      <a:lnTo>
                        <a:pt x="653366" y="172085"/>
                      </a:lnTo>
                      <a:lnTo>
                        <a:pt x="644468" y="176212"/>
                      </a:lnTo>
                      <a:lnTo>
                        <a:pt x="635570" y="180657"/>
                      </a:lnTo>
                      <a:lnTo>
                        <a:pt x="626354" y="186055"/>
                      </a:lnTo>
                      <a:lnTo>
                        <a:pt x="616185" y="191770"/>
                      </a:lnTo>
                      <a:lnTo>
                        <a:pt x="606016" y="198120"/>
                      </a:lnTo>
                      <a:lnTo>
                        <a:pt x="595529" y="204787"/>
                      </a:lnTo>
                      <a:lnTo>
                        <a:pt x="584724" y="212090"/>
                      </a:lnTo>
                      <a:lnTo>
                        <a:pt x="573602" y="220345"/>
                      </a:lnTo>
                      <a:lnTo>
                        <a:pt x="562479" y="228917"/>
                      </a:lnTo>
                      <a:lnTo>
                        <a:pt x="550721" y="237807"/>
                      </a:lnTo>
                      <a:lnTo>
                        <a:pt x="538963" y="247967"/>
                      </a:lnTo>
                      <a:lnTo>
                        <a:pt x="527205" y="258445"/>
                      </a:lnTo>
                      <a:lnTo>
                        <a:pt x="515129" y="269875"/>
                      </a:lnTo>
                      <a:lnTo>
                        <a:pt x="503054" y="281940"/>
                      </a:lnTo>
                      <a:lnTo>
                        <a:pt x="491296" y="294640"/>
                      </a:lnTo>
                      <a:lnTo>
                        <a:pt x="479220" y="308292"/>
                      </a:lnTo>
                      <a:lnTo>
                        <a:pt x="467462" y="322580"/>
                      </a:lnTo>
                      <a:lnTo>
                        <a:pt x="455386" y="337820"/>
                      </a:lnTo>
                      <a:lnTo>
                        <a:pt x="443628" y="353695"/>
                      </a:lnTo>
                      <a:lnTo>
                        <a:pt x="431870" y="370840"/>
                      </a:lnTo>
                      <a:lnTo>
                        <a:pt x="427421" y="378142"/>
                      </a:lnTo>
                      <a:lnTo>
                        <a:pt x="422654" y="385445"/>
                      </a:lnTo>
                      <a:lnTo>
                        <a:pt x="418205" y="392747"/>
                      </a:lnTo>
                      <a:lnTo>
                        <a:pt x="414392" y="400050"/>
                      </a:lnTo>
                      <a:lnTo>
                        <a:pt x="406447" y="415290"/>
                      </a:lnTo>
                      <a:lnTo>
                        <a:pt x="399774" y="430530"/>
                      </a:lnTo>
                      <a:lnTo>
                        <a:pt x="393418" y="446087"/>
                      </a:lnTo>
                      <a:lnTo>
                        <a:pt x="388015" y="461327"/>
                      </a:lnTo>
                      <a:lnTo>
                        <a:pt x="383249" y="476567"/>
                      </a:lnTo>
                      <a:lnTo>
                        <a:pt x="378800" y="492125"/>
                      </a:lnTo>
                      <a:lnTo>
                        <a:pt x="375304" y="507365"/>
                      </a:lnTo>
                      <a:lnTo>
                        <a:pt x="371808" y="522287"/>
                      </a:lnTo>
                      <a:lnTo>
                        <a:pt x="369266" y="537527"/>
                      </a:lnTo>
                      <a:lnTo>
                        <a:pt x="366724" y="552132"/>
                      </a:lnTo>
                      <a:lnTo>
                        <a:pt x="365135" y="566737"/>
                      </a:lnTo>
                      <a:lnTo>
                        <a:pt x="363864" y="581025"/>
                      </a:lnTo>
                      <a:lnTo>
                        <a:pt x="362910" y="594995"/>
                      </a:lnTo>
                      <a:lnTo>
                        <a:pt x="362275" y="608330"/>
                      </a:lnTo>
                      <a:lnTo>
                        <a:pt x="361322" y="621347"/>
                      </a:lnTo>
                      <a:lnTo>
                        <a:pt x="361322" y="633730"/>
                      </a:lnTo>
                      <a:lnTo>
                        <a:pt x="361322" y="645795"/>
                      </a:lnTo>
                      <a:lnTo>
                        <a:pt x="361957" y="656907"/>
                      </a:lnTo>
                      <a:lnTo>
                        <a:pt x="363228" y="678180"/>
                      </a:lnTo>
                      <a:lnTo>
                        <a:pt x="364499" y="695642"/>
                      </a:lnTo>
                      <a:lnTo>
                        <a:pt x="366088" y="710247"/>
                      </a:lnTo>
                      <a:lnTo>
                        <a:pt x="367359" y="721042"/>
                      </a:lnTo>
                      <a:lnTo>
                        <a:pt x="369266" y="730250"/>
                      </a:lnTo>
                      <a:lnTo>
                        <a:pt x="0" y="553720"/>
                      </a:lnTo>
                      <a:lnTo>
                        <a:pt x="371173"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4" name="Freeform 50"/>
                <p:cNvSpPr>
                  <a:spLocks noEditPoints="1"/>
                </p:cNvSpPr>
                <p:nvPr/>
              </p:nvSpPr>
              <p:spPr bwMode="auto">
                <a:xfrm>
                  <a:off x="11325919" y="6568653"/>
                  <a:ext cx="370441" cy="331077"/>
                </a:xfrm>
                <a:custGeom>
                  <a:avLst/>
                  <a:gdLst>
                    <a:gd name="T0" fmla="*/ 195 w 481"/>
                    <a:gd name="T1" fmla="*/ 117 h 417"/>
                    <a:gd name="T2" fmla="*/ 164 w 481"/>
                    <a:gd name="T3" fmla="*/ 147 h 417"/>
                    <a:gd name="T4" fmla="*/ 160 w 481"/>
                    <a:gd name="T5" fmla="*/ 265 h 417"/>
                    <a:gd name="T6" fmla="*/ 176 w 481"/>
                    <a:gd name="T7" fmla="*/ 305 h 417"/>
                    <a:gd name="T8" fmla="*/ 217 w 481"/>
                    <a:gd name="T9" fmla="*/ 321 h 417"/>
                    <a:gd name="T10" fmla="*/ 401 w 481"/>
                    <a:gd name="T11" fmla="*/ 377 h 417"/>
                    <a:gd name="T12" fmla="*/ 409 w 481"/>
                    <a:gd name="T13" fmla="*/ 321 h 417"/>
                    <a:gd name="T14" fmla="*/ 447 w 481"/>
                    <a:gd name="T15" fmla="*/ 305 h 417"/>
                    <a:gd name="T16" fmla="*/ 465 w 481"/>
                    <a:gd name="T17" fmla="*/ 265 h 417"/>
                    <a:gd name="T18" fmla="*/ 459 w 481"/>
                    <a:gd name="T19" fmla="*/ 147 h 417"/>
                    <a:gd name="T20" fmla="*/ 431 w 481"/>
                    <a:gd name="T21" fmla="*/ 117 h 417"/>
                    <a:gd name="T22" fmla="*/ 217 w 481"/>
                    <a:gd name="T23" fmla="*/ 113 h 417"/>
                    <a:gd name="T24" fmla="*/ 409 w 481"/>
                    <a:gd name="T25" fmla="*/ 97 h 417"/>
                    <a:gd name="T26" fmla="*/ 459 w 481"/>
                    <a:gd name="T27" fmla="*/ 117 h 417"/>
                    <a:gd name="T28" fmla="*/ 481 w 481"/>
                    <a:gd name="T29" fmla="*/ 169 h 417"/>
                    <a:gd name="T30" fmla="*/ 475 w 481"/>
                    <a:gd name="T31" fmla="*/ 293 h 417"/>
                    <a:gd name="T32" fmla="*/ 437 w 481"/>
                    <a:gd name="T33" fmla="*/ 331 h 417"/>
                    <a:gd name="T34" fmla="*/ 401 w 481"/>
                    <a:gd name="T35" fmla="*/ 337 h 417"/>
                    <a:gd name="T36" fmla="*/ 305 w 481"/>
                    <a:gd name="T37" fmla="*/ 337 h 417"/>
                    <a:gd name="T38" fmla="*/ 189 w 481"/>
                    <a:gd name="T39" fmla="*/ 331 h 417"/>
                    <a:gd name="T40" fmla="*/ 150 w 481"/>
                    <a:gd name="T41" fmla="*/ 293 h 417"/>
                    <a:gd name="T42" fmla="*/ 144 w 481"/>
                    <a:gd name="T43" fmla="*/ 169 h 417"/>
                    <a:gd name="T44" fmla="*/ 164 w 481"/>
                    <a:gd name="T45" fmla="*/ 117 h 417"/>
                    <a:gd name="T46" fmla="*/ 217 w 481"/>
                    <a:gd name="T47" fmla="*/ 97 h 417"/>
                    <a:gd name="T48" fmla="*/ 281 w 481"/>
                    <a:gd name="T49" fmla="*/ 0 h 417"/>
                    <a:gd name="T50" fmla="*/ 331 w 481"/>
                    <a:gd name="T51" fmla="*/ 22 h 417"/>
                    <a:gd name="T52" fmla="*/ 353 w 481"/>
                    <a:gd name="T53" fmla="*/ 73 h 417"/>
                    <a:gd name="T54" fmla="*/ 337 w 481"/>
                    <a:gd name="T55" fmla="*/ 81 h 417"/>
                    <a:gd name="T56" fmla="*/ 317 w 481"/>
                    <a:gd name="T57" fmla="*/ 34 h 417"/>
                    <a:gd name="T58" fmla="*/ 273 w 481"/>
                    <a:gd name="T59" fmla="*/ 16 h 417"/>
                    <a:gd name="T60" fmla="*/ 54 w 481"/>
                    <a:gd name="T61" fmla="*/ 20 h 417"/>
                    <a:gd name="T62" fmla="*/ 20 w 481"/>
                    <a:gd name="T63" fmla="*/ 54 h 417"/>
                    <a:gd name="T64" fmla="*/ 16 w 481"/>
                    <a:gd name="T65" fmla="*/ 161 h 417"/>
                    <a:gd name="T66" fmla="*/ 34 w 481"/>
                    <a:gd name="T67" fmla="*/ 205 h 417"/>
                    <a:gd name="T68" fmla="*/ 80 w 481"/>
                    <a:gd name="T69" fmla="*/ 225 h 417"/>
                    <a:gd name="T70" fmla="*/ 72 w 481"/>
                    <a:gd name="T71" fmla="*/ 281 h 417"/>
                    <a:gd name="T72" fmla="*/ 128 w 481"/>
                    <a:gd name="T73" fmla="*/ 265 h 417"/>
                    <a:gd name="T74" fmla="*/ 72 w 481"/>
                    <a:gd name="T75" fmla="*/ 241 h 417"/>
                    <a:gd name="T76" fmla="*/ 20 w 481"/>
                    <a:gd name="T77" fmla="*/ 219 h 417"/>
                    <a:gd name="T78" fmla="*/ 0 w 481"/>
                    <a:gd name="T79" fmla="*/ 169 h 417"/>
                    <a:gd name="T80" fmla="*/ 6 w 481"/>
                    <a:gd name="T81" fmla="*/ 44 h 417"/>
                    <a:gd name="T82" fmla="*/ 44 w 481"/>
                    <a:gd name="T83" fmla="*/ 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1" h="417">
                      <a:moveTo>
                        <a:pt x="217" y="113"/>
                      </a:moveTo>
                      <a:lnTo>
                        <a:pt x="195" y="117"/>
                      </a:lnTo>
                      <a:lnTo>
                        <a:pt x="176" y="129"/>
                      </a:lnTo>
                      <a:lnTo>
                        <a:pt x="164" y="147"/>
                      </a:lnTo>
                      <a:lnTo>
                        <a:pt x="160" y="169"/>
                      </a:lnTo>
                      <a:lnTo>
                        <a:pt x="160" y="265"/>
                      </a:lnTo>
                      <a:lnTo>
                        <a:pt x="164" y="287"/>
                      </a:lnTo>
                      <a:lnTo>
                        <a:pt x="176" y="305"/>
                      </a:lnTo>
                      <a:lnTo>
                        <a:pt x="195" y="317"/>
                      </a:lnTo>
                      <a:lnTo>
                        <a:pt x="217" y="321"/>
                      </a:lnTo>
                      <a:lnTo>
                        <a:pt x="311" y="321"/>
                      </a:lnTo>
                      <a:lnTo>
                        <a:pt x="401" y="377"/>
                      </a:lnTo>
                      <a:lnTo>
                        <a:pt x="377" y="321"/>
                      </a:lnTo>
                      <a:lnTo>
                        <a:pt x="409" y="321"/>
                      </a:lnTo>
                      <a:lnTo>
                        <a:pt x="431" y="317"/>
                      </a:lnTo>
                      <a:lnTo>
                        <a:pt x="447" y="305"/>
                      </a:lnTo>
                      <a:lnTo>
                        <a:pt x="459" y="287"/>
                      </a:lnTo>
                      <a:lnTo>
                        <a:pt x="465" y="265"/>
                      </a:lnTo>
                      <a:lnTo>
                        <a:pt x="465" y="169"/>
                      </a:lnTo>
                      <a:lnTo>
                        <a:pt x="459" y="147"/>
                      </a:lnTo>
                      <a:lnTo>
                        <a:pt x="447" y="129"/>
                      </a:lnTo>
                      <a:lnTo>
                        <a:pt x="431" y="117"/>
                      </a:lnTo>
                      <a:lnTo>
                        <a:pt x="409" y="113"/>
                      </a:lnTo>
                      <a:lnTo>
                        <a:pt x="217" y="113"/>
                      </a:lnTo>
                      <a:close/>
                      <a:moveTo>
                        <a:pt x="217" y="97"/>
                      </a:moveTo>
                      <a:lnTo>
                        <a:pt x="409" y="97"/>
                      </a:lnTo>
                      <a:lnTo>
                        <a:pt x="437" y="103"/>
                      </a:lnTo>
                      <a:lnTo>
                        <a:pt x="459" y="117"/>
                      </a:lnTo>
                      <a:lnTo>
                        <a:pt x="475" y="141"/>
                      </a:lnTo>
                      <a:lnTo>
                        <a:pt x="481" y="169"/>
                      </a:lnTo>
                      <a:lnTo>
                        <a:pt x="481" y="265"/>
                      </a:lnTo>
                      <a:lnTo>
                        <a:pt x="475" y="293"/>
                      </a:lnTo>
                      <a:lnTo>
                        <a:pt x="459" y="315"/>
                      </a:lnTo>
                      <a:lnTo>
                        <a:pt x="437" y="331"/>
                      </a:lnTo>
                      <a:lnTo>
                        <a:pt x="409" y="337"/>
                      </a:lnTo>
                      <a:lnTo>
                        <a:pt x="401" y="337"/>
                      </a:lnTo>
                      <a:lnTo>
                        <a:pt x="433" y="417"/>
                      </a:lnTo>
                      <a:lnTo>
                        <a:pt x="305" y="337"/>
                      </a:lnTo>
                      <a:lnTo>
                        <a:pt x="217" y="337"/>
                      </a:lnTo>
                      <a:lnTo>
                        <a:pt x="189" y="331"/>
                      </a:lnTo>
                      <a:lnTo>
                        <a:pt x="164" y="315"/>
                      </a:lnTo>
                      <a:lnTo>
                        <a:pt x="150" y="293"/>
                      </a:lnTo>
                      <a:lnTo>
                        <a:pt x="144" y="265"/>
                      </a:lnTo>
                      <a:lnTo>
                        <a:pt x="144" y="169"/>
                      </a:lnTo>
                      <a:lnTo>
                        <a:pt x="150" y="141"/>
                      </a:lnTo>
                      <a:lnTo>
                        <a:pt x="164" y="117"/>
                      </a:lnTo>
                      <a:lnTo>
                        <a:pt x="189" y="103"/>
                      </a:lnTo>
                      <a:lnTo>
                        <a:pt x="217" y="97"/>
                      </a:lnTo>
                      <a:close/>
                      <a:moveTo>
                        <a:pt x="72" y="0"/>
                      </a:moveTo>
                      <a:lnTo>
                        <a:pt x="281" y="0"/>
                      </a:lnTo>
                      <a:lnTo>
                        <a:pt x="309" y="6"/>
                      </a:lnTo>
                      <a:lnTo>
                        <a:pt x="331" y="22"/>
                      </a:lnTo>
                      <a:lnTo>
                        <a:pt x="347" y="44"/>
                      </a:lnTo>
                      <a:lnTo>
                        <a:pt x="353" y="73"/>
                      </a:lnTo>
                      <a:lnTo>
                        <a:pt x="353" y="81"/>
                      </a:lnTo>
                      <a:lnTo>
                        <a:pt x="337" y="81"/>
                      </a:lnTo>
                      <a:lnTo>
                        <a:pt x="331" y="54"/>
                      </a:lnTo>
                      <a:lnTo>
                        <a:pt x="317" y="34"/>
                      </a:lnTo>
                      <a:lnTo>
                        <a:pt x="297" y="20"/>
                      </a:lnTo>
                      <a:lnTo>
                        <a:pt x="273" y="16"/>
                      </a:lnTo>
                      <a:lnTo>
                        <a:pt x="80" y="16"/>
                      </a:lnTo>
                      <a:lnTo>
                        <a:pt x="54" y="20"/>
                      </a:lnTo>
                      <a:lnTo>
                        <a:pt x="34" y="34"/>
                      </a:lnTo>
                      <a:lnTo>
                        <a:pt x="20" y="54"/>
                      </a:lnTo>
                      <a:lnTo>
                        <a:pt x="16" y="81"/>
                      </a:lnTo>
                      <a:lnTo>
                        <a:pt x="16" y="161"/>
                      </a:lnTo>
                      <a:lnTo>
                        <a:pt x="20" y="185"/>
                      </a:lnTo>
                      <a:lnTo>
                        <a:pt x="34" y="205"/>
                      </a:lnTo>
                      <a:lnTo>
                        <a:pt x="54" y="219"/>
                      </a:lnTo>
                      <a:lnTo>
                        <a:pt x="80" y="225"/>
                      </a:lnTo>
                      <a:lnTo>
                        <a:pt x="96" y="225"/>
                      </a:lnTo>
                      <a:lnTo>
                        <a:pt x="72" y="281"/>
                      </a:lnTo>
                      <a:lnTo>
                        <a:pt x="128" y="245"/>
                      </a:lnTo>
                      <a:lnTo>
                        <a:pt x="128" y="265"/>
                      </a:lnTo>
                      <a:lnTo>
                        <a:pt x="40" y="321"/>
                      </a:lnTo>
                      <a:lnTo>
                        <a:pt x="72" y="241"/>
                      </a:lnTo>
                      <a:lnTo>
                        <a:pt x="44" y="235"/>
                      </a:lnTo>
                      <a:lnTo>
                        <a:pt x="20" y="219"/>
                      </a:lnTo>
                      <a:lnTo>
                        <a:pt x="6" y="197"/>
                      </a:lnTo>
                      <a:lnTo>
                        <a:pt x="0" y="169"/>
                      </a:lnTo>
                      <a:lnTo>
                        <a:pt x="0" y="73"/>
                      </a:lnTo>
                      <a:lnTo>
                        <a:pt x="6" y="44"/>
                      </a:lnTo>
                      <a:lnTo>
                        <a:pt x="20" y="22"/>
                      </a:lnTo>
                      <a:lnTo>
                        <a:pt x="44" y="6"/>
                      </a:lnTo>
                      <a:lnTo>
                        <a:pt x="72" y="0"/>
                      </a:lnTo>
                      <a:close/>
                    </a:path>
                  </a:pathLst>
                </a:custGeom>
                <a:solidFill>
                  <a:srgbClr val="005693"/>
                </a:solidFill>
                <a:ln w="0">
                  <a:solidFill>
                    <a:srgbClr val="005693"/>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612086" y="6027536"/>
          <a:ext cx="7185772" cy="397101"/>
        </p:xfrm>
        <a:graphic>
          <a:graphicData uri="http://schemas.openxmlformats.org/drawingml/2006/table">
            <a:tbl>
              <a:tblPr firstRow="1" bandRow="1">
                <a:tableStyleId>{F2DE63D5-997A-4646-A377-4702673A728D}</a:tableStyleId>
              </a:tblPr>
              <a:tblGrid>
                <a:gridCol w="7185772"/>
              </a:tblGrid>
              <a:tr h="397101">
                <a:tc>
                  <a:txBody>
                    <a:bodyPr/>
                    <a:lstStyle/>
                    <a:p>
                      <a:pPr algn="ctr" fontAlgn="ctr"/>
                      <a:r>
                        <a:rPr lang="zh-CN" altLang="en-US" sz="1400" b="0" i="0" u="none" strike="noStrike" dirty="0" smtClean="0">
                          <a:solidFill>
                            <a:srgbClr val="333333"/>
                          </a:solidFill>
                          <a:latin typeface="微软雅黑" pitchFamily="34" charset="-122"/>
                          <a:ea typeface="微软雅黑" pitchFamily="34" charset="-122"/>
                        </a:rPr>
                        <a:t>中电科</a:t>
                      </a:r>
                      <a:r>
                        <a:rPr lang="en-US" altLang="zh-CN" sz="1400" b="0" i="0" u="none" strike="noStrike" dirty="0" smtClean="0">
                          <a:solidFill>
                            <a:srgbClr val="333333"/>
                          </a:solidFill>
                          <a:latin typeface="微软雅黑" pitchFamily="34" charset="-122"/>
                          <a:ea typeface="微软雅黑" pitchFamily="34" charset="-122"/>
                        </a:rPr>
                        <a:t>41</a:t>
                      </a:r>
                      <a:r>
                        <a:rPr lang="zh-CN" altLang="en-US" sz="1400" b="0" i="0" u="none" strike="noStrike" dirty="0" smtClean="0">
                          <a:solidFill>
                            <a:srgbClr val="333333"/>
                          </a:solidFill>
                          <a:latin typeface="微软雅黑" pitchFamily="34" charset="-122"/>
                          <a:ea typeface="微软雅黑" pitchFamily="34" charset="-122"/>
                        </a:rPr>
                        <a:t>所高级工程师  邓建钦博士</a:t>
                      </a:r>
                      <a:endParaRPr lang="zh-CN" altLang="en-US" sz="1400" b="0" i="0" u="none" strike="noStrike" dirty="0">
                        <a:solidFill>
                          <a:srgbClr val="333333"/>
                        </a:solidFill>
                        <a:latin typeface="微软雅黑" pitchFamily="34" charset="-122"/>
                        <a:ea typeface="微软雅黑" pitchFamily="34" charset="-122"/>
                      </a:endParaRPr>
                    </a:p>
                  </a:txBody>
                  <a:tcPr marL="0" marR="0" marT="0" marB="0" anchor="ctr">
                    <a:solidFill>
                      <a:schemeClr val="accent2">
                        <a:lumMod val="40000"/>
                        <a:lumOff val="60000"/>
                      </a:schemeClr>
                    </a:solidFill>
                  </a:tcPr>
                </a:tc>
              </a:tr>
            </a:tbl>
          </a:graphicData>
        </a:graphic>
      </p:graphicFrame>
      <p:sp>
        <p:nvSpPr>
          <p:cNvPr id="20" name="TextBox 19"/>
          <p:cNvSpPr txBox="1"/>
          <p:nvPr/>
        </p:nvSpPr>
        <p:spPr>
          <a:xfrm>
            <a:off x="8206310" y="1186188"/>
            <a:ext cx="4055713" cy="6046462"/>
          </a:xfrm>
          <a:prstGeom prst="rect">
            <a:avLst/>
          </a:prstGeom>
          <a:noFill/>
        </p:spPr>
        <p:txBody>
          <a:bodyPr wrap="square" lIns="114803" tIns="57401" rIns="114803" bIns="57401" rtlCol="0" anchor="t">
            <a:noAutofit/>
          </a:bodyPr>
          <a:lstStyle/>
          <a:p>
            <a:pPr>
              <a:lnSpc>
                <a:spcPct val="200000"/>
              </a:lnSpc>
            </a:pPr>
            <a:r>
              <a:rPr lang="zh-CN" altLang="en-US" dirty="0" smtClean="0">
                <a:latin typeface="微软雅黑" pitchFamily="34" charset="-122"/>
                <a:ea typeface="微软雅黑" pitchFamily="34" charset="-122"/>
              </a:rPr>
              <a:t>随着太赫兹应用技术研究的深入，对太赫兹测试提出了一些新的挑战，涉及基础测试方案、关键器件、电路和基础工艺等多个方面，并针对这些技术问题，中电仪器的高级工程师邓建钦分析了相应的技术路线，同时给出了国内太赫兹测试技术及相关应用技术的最新进展。中电仪器研制了太赫兹矢量网络分析仪、太赫兹信号源、太赫兹频谱仪和太赫兹功率计等系列化产品。</a:t>
            </a:r>
            <a:endParaRPr lang="zh-CN" altLang="en-US" dirty="0" smtClean="0">
              <a:solidFill>
                <a:schemeClr val="accent4">
                  <a:lumMod val="50000"/>
                </a:schemeClr>
              </a:solidFill>
              <a:latin typeface="微软雅黑" pitchFamily="34" charset="-122"/>
              <a:ea typeface="微软雅黑" pitchFamily="34" charset="-122"/>
            </a:endParaRPr>
          </a:p>
        </p:txBody>
      </p:sp>
      <p:pic>
        <p:nvPicPr>
          <p:cNvPr id="12" name="图片 11" descr="邓建钦.JPG"/>
          <p:cNvPicPr>
            <a:picLocks noChangeAspect="1"/>
          </p:cNvPicPr>
          <p:nvPr/>
        </p:nvPicPr>
        <p:blipFill>
          <a:blip r:embed="rId2" cstate="screen"/>
          <a:srcRect/>
          <a:stretch>
            <a:fillRect/>
          </a:stretch>
        </p:blipFill>
        <p:spPr>
          <a:xfrm>
            <a:off x="956767" y="1436546"/>
            <a:ext cx="6480000" cy="4340019"/>
          </a:xfrm>
          <a:prstGeom prst="rect">
            <a:avLst/>
          </a:prstGeom>
        </p:spPr>
      </p:pic>
      <p:grpSp>
        <p:nvGrpSpPr>
          <p:cNvPr id="13" name="组合 57"/>
          <p:cNvGrpSpPr/>
          <p:nvPr/>
        </p:nvGrpSpPr>
        <p:grpSpPr>
          <a:xfrm>
            <a:off x="1100783" y="303957"/>
            <a:ext cx="9433048" cy="595228"/>
            <a:chOff x="1892871" y="284793"/>
            <a:chExt cx="9433048" cy="595228"/>
          </a:xfrm>
        </p:grpSpPr>
        <p:cxnSp>
          <p:nvCxnSpPr>
            <p:cNvPr id="14" name="直接连接符 13"/>
            <p:cNvCxnSpPr/>
            <p:nvPr/>
          </p:nvCxnSpPr>
          <p:spPr>
            <a:xfrm>
              <a:off x="1892871" y="876300"/>
              <a:ext cx="9433048" cy="3721"/>
            </a:xfrm>
            <a:prstGeom prst="line">
              <a:avLst/>
            </a:prstGeom>
            <a:ln w="50800">
              <a:solidFill>
                <a:srgbClr val="ED1C24"/>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892871" y="284793"/>
              <a:ext cx="9289032" cy="461665"/>
            </a:xfrm>
            <a:prstGeom prst="rect">
              <a:avLst/>
            </a:prstGeom>
            <a:ln>
              <a:noFill/>
            </a:ln>
          </p:spPr>
          <p:txBody>
            <a:bodyPr wrap="square">
              <a:spAutoFit/>
            </a:bodyPr>
            <a:lstStyle/>
            <a:p>
              <a:r>
                <a:rPr lang="zh-CN" altLang="en-US" sz="2400" b="1" dirty="0" smtClean="0">
                  <a:solidFill>
                    <a:srgbClr val="0A4C89"/>
                  </a:solidFill>
                  <a:latin typeface="微软雅黑" panose="020B0503020204020204" pitchFamily="34" charset="-122"/>
                  <a:ea typeface="微软雅黑" panose="020B0503020204020204" pitchFamily="34" charset="-122"/>
                </a:rPr>
                <a:t>活动嘉宾</a:t>
              </a:r>
              <a:endParaRPr lang="zh-CN" altLang="en-US" sz="2400" b="1" dirty="0">
                <a:solidFill>
                  <a:srgbClr val="0A4C89"/>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612086" y="6027536"/>
          <a:ext cx="7185772" cy="397101"/>
        </p:xfrm>
        <a:graphic>
          <a:graphicData uri="http://schemas.openxmlformats.org/drawingml/2006/table">
            <a:tbl>
              <a:tblPr firstRow="1" bandRow="1">
                <a:tableStyleId>{F2DE63D5-997A-4646-A377-4702673A728D}</a:tableStyleId>
              </a:tblPr>
              <a:tblGrid>
                <a:gridCol w="7185772"/>
              </a:tblGrid>
              <a:tr h="397101">
                <a:tc>
                  <a:txBody>
                    <a:bodyPr/>
                    <a:lstStyle/>
                    <a:p>
                      <a:pPr algn="ctr" fontAlgn="ctr"/>
                      <a:r>
                        <a:rPr lang="zh-CN" altLang="en-US" sz="1400" b="0" i="0" u="none" strike="noStrike" dirty="0" smtClean="0">
                          <a:solidFill>
                            <a:srgbClr val="333333"/>
                          </a:solidFill>
                          <a:latin typeface="微软雅黑" pitchFamily="34" charset="-122"/>
                          <a:ea typeface="微软雅黑" pitchFamily="34" charset="-122"/>
                        </a:rPr>
                        <a:t>成都瑞迪威科技有限公</a:t>
                      </a:r>
                      <a:r>
                        <a:rPr lang="zh-CN" altLang="en-US" sz="1400" b="0" i="0" u="none" strike="noStrike" kern="1200" dirty="0" smtClean="0">
                          <a:solidFill>
                            <a:srgbClr val="333333"/>
                          </a:solidFill>
                          <a:latin typeface="微软雅黑" pitchFamily="34" charset="-122"/>
                          <a:ea typeface="微软雅黑" pitchFamily="34" charset="-122"/>
                          <a:cs typeface="+mn-cs"/>
                        </a:rPr>
                        <a:t>司首席天线设计师  陈涛</a:t>
                      </a:r>
                      <a:endParaRPr lang="zh-CN" altLang="en-US" sz="1400" b="0" i="0" u="none" strike="noStrike" kern="1200" dirty="0">
                        <a:solidFill>
                          <a:srgbClr val="333333"/>
                        </a:solidFill>
                        <a:latin typeface="微软雅黑" pitchFamily="34" charset="-122"/>
                        <a:ea typeface="微软雅黑" pitchFamily="34" charset="-122"/>
                        <a:cs typeface="+mn-cs"/>
                      </a:endParaRPr>
                    </a:p>
                  </a:txBody>
                  <a:tcPr marL="0" marR="0" marT="0" marB="0" anchor="ctr">
                    <a:solidFill>
                      <a:schemeClr val="accent2">
                        <a:lumMod val="40000"/>
                        <a:lumOff val="60000"/>
                      </a:schemeClr>
                    </a:solidFill>
                  </a:tcPr>
                </a:tc>
              </a:tr>
            </a:tbl>
          </a:graphicData>
        </a:graphic>
      </p:graphicFrame>
      <p:sp>
        <p:nvSpPr>
          <p:cNvPr id="20" name="TextBox 19"/>
          <p:cNvSpPr txBox="1"/>
          <p:nvPr/>
        </p:nvSpPr>
        <p:spPr>
          <a:xfrm>
            <a:off x="8206310" y="1186188"/>
            <a:ext cx="3993775" cy="6046462"/>
          </a:xfrm>
          <a:prstGeom prst="rect">
            <a:avLst/>
          </a:prstGeom>
          <a:noFill/>
        </p:spPr>
        <p:txBody>
          <a:bodyPr wrap="square" lIns="114803" tIns="57401" rIns="114803" bIns="57401" rtlCol="0" anchor="t">
            <a:noAutofit/>
          </a:bodyPr>
          <a:lstStyle/>
          <a:p>
            <a:pPr>
              <a:lnSpc>
                <a:spcPct val="200000"/>
              </a:lnSpc>
            </a:pPr>
            <a:r>
              <a:rPr lang="zh-CN" altLang="en-US" dirty="0" smtClean="0">
                <a:latin typeface="微软雅黑" pitchFamily="34" charset="-122"/>
                <a:ea typeface="微软雅黑" pitchFamily="34" charset="-122"/>
              </a:rPr>
              <a:t>成都瑞迪威首席天线设计师陈涛认为，随着</a:t>
            </a:r>
            <a:r>
              <a:rPr lang="en-US" altLang="zh-CN" dirty="0" smtClean="0">
                <a:latin typeface="微软雅黑" pitchFamily="34" charset="-122"/>
                <a:ea typeface="微软雅黑" pitchFamily="34" charset="-122"/>
              </a:rPr>
              <a:t>CMOS</a:t>
            </a:r>
            <a:r>
              <a:rPr lang="zh-CN" altLang="en-US" dirty="0" smtClean="0">
                <a:latin typeface="微软雅黑" pitchFamily="34" charset="-122"/>
                <a:ea typeface="微软雅黑" pitchFamily="34" charset="-122"/>
              </a:rPr>
              <a:t>工艺制程的进步使得毫米波高集成度芯片成为可能，但是仍然面临噪声差、输出功率低的问题困扰。而且，相对于第一代、第二代相控阵天线，瓦片式相控阵天线对</a:t>
            </a:r>
            <a:r>
              <a:rPr lang="en-US" altLang="zh-CN" dirty="0" smtClean="0">
                <a:latin typeface="微软雅黑" pitchFamily="34" charset="-122"/>
                <a:ea typeface="微软雅黑" pitchFamily="34" charset="-122"/>
              </a:rPr>
              <a:t>PCB</a:t>
            </a:r>
            <a:r>
              <a:rPr lang="zh-CN" altLang="en-US" dirty="0" smtClean="0">
                <a:latin typeface="微软雅黑" pitchFamily="34" charset="-122"/>
                <a:ea typeface="微软雅黑" pitchFamily="34" charset="-122"/>
              </a:rPr>
              <a:t>制造、高频材料、散热设计也有着更高的要求。虽然当下卫星互联网、</a:t>
            </a:r>
            <a:r>
              <a:rPr lang="en-US" altLang="zh-CN" dirty="0" smtClean="0">
                <a:latin typeface="微软雅黑" pitchFamily="34" charset="-122"/>
                <a:ea typeface="微软雅黑" pitchFamily="34" charset="-122"/>
              </a:rPr>
              <a:t>5G</a:t>
            </a:r>
            <a:r>
              <a:rPr lang="zh-CN" altLang="en-US" dirty="0" smtClean="0">
                <a:latin typeface="微软雅黑" pitchFamily="34" charset="-122"/>
                <a:ea typeface="微软雅黑" pitchFamily="34" charset="-122"/>
              </a:rPr>
              <a:t>天线都将为相控阵天线带来巨大的机遇，但同时其成本制约也将会是相控阵天线大规模商用面临的巨大挑战。</a:t>
            </a:r>
            <a:endParaRPr lang="zh-CN" altLang="en-US" dirty="0" smtClean="0">
              <a:solidFill>
                <a:schemeClr val="accent4">
                  <a:lumMod val="50000"/>
                </a:schemeClr>
              </a:solidFill>
              <a:latin typeface="微软雅黑" pitchFamily="34" charset="-122"/>
              <a:ea typeface="微软雅黑" pitchFamily="34" charset="-122"/>
            </a:endParaRPr>
          </a:p>
        </p:txBody>
      </p:sp>
      <p:pic>
        <p:nvPicPr>
          <p:cNvPr id="13" name="图片 12" descr="陈涛.JPG"/>
          <p:cNvPicPr>
            <a:picLocks noChangeAspect="1"/>
          </p:cNvPicPr>
          <p:nvPr/>
        </p:nvPicPr>
        <p:blipFill>
          <a:blip r:embed="rId2" cstate="screen"/>
          <a:stretch>
            <a:fillRect/>
          </a:stretch>
        </p:blipFill>
        <p:spPr>
          <a:xfrm>
            <a:off x="956767" y="1456565"/>
            <a:ext cx="6480000" cy="4320000"/>
          </a:xfrm>
          <a:prstGeom prst="rect">
            <a:avLst/>
          </a:prstGeom>
        </p:spPr>
      </p:pic>
      <p:grpSp>
        <p:nvGrpSpPr>
          <p:cNvPr id="12" name="组合 57"/>
          <p:cNvGrpSpPr/>
          <p:nvPr/>
        </p:nvGrpSpPr>
        <p:grpSpPr>
          <a:xfrm>
            <a:off x="1100783" y="303957"/>
            <a:ext cx="9433048" cy="595228"/>
            <a:chOff x="1892871" y="284793"/>
            <a:chExt cx="9433048" cy="595228"/>
          </a:xfrm>
        </p:grpSpPr>
        <p:cxnSp>
          <p:nvCxnSpPr>
            <p:cNvPr id="14" name="直接连接符 13"/>
            <p:cNvCxnSpPr/>
            <p:nvPr/>
          </p:nvCxnSpPr>
          <p:spPr>
            <a:xfrm>
              <a:off x="1892871" y="876300"/>
              <a:ext cx="9433048" cy="3721"/>
            </a:xfrm>
            <a:prstGeom prst="line">
              <a:avLst/>
            </a:prstGeom>
            <a:ln w="50800">
              <a:solidFill>
                <a:srgbClr val="ED1C24"/>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892871" y="284793"/>
              <a:ext cx="9289032" cy="461665"/>
            </a:xfrm>
            <a:prstGeom prst="rect">
              <a:avLst/>
            </a:prstGeom>
            <a:ln>
              <a:noFill/>
            </a:ln>
          </p:spPr>
          <p:txBody>
            <a:bodyPr wrap="square">
              <a:spAutoFit/>
            </a:bodyPr>
            <a:lstStyle/>
            <a:p>
              <a:r>
                <a:rPr lang="zh-CN" altLang="en-US" sz="2400" b="1" dirty="0" smtClean="0">
                  <a:solidFill>
                    <a:srgbClr val="0A4C89"/>
                  </a:solidFill>
                  <a:latin typeface="微软雅黑" panose="020B0503020204020204" pitchFamily="34" charset="-122"/>
                  <a:ea typeface="微软雅黑" panose="020B0503020204020204" pitchFamily="34" charset="-122"/>
                </a:rPr>
                <a:t>活动嘉宾</a:t>
              </a:r>
              <a:endParaRPr lang="zh-CN" altLang="en-US" sz="2400" b="1" dirty="0">
                <a:solidFill>
                  <a:srgbClr val="0A4C89"/>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IMG_6968.JPG"/>
          <p:cNvPicPr>
            <a:picLocks noChangeAspect="1"/>
          </p:cNvPicPr>
          <p:nvPr/>
        </p:nvPicPr>
        <p:blipFill>
          <a:blip r:embed="rId2" cstate="screen"/>
          <a:srcRect/>
          <a:stretch>
            <a:fillRect/>
          </a:stretch>
        </p:blipFill>
        <p:spPr>
          <a:xfrm>
            <a:off x="668735" y="952029"/>
            <a:ext cx="5832648" cy="3624572"/>
          </a:xfrm>
          <a:prstGeom prst="rect">
            <a:avLst/>
          </a:prstGeom>
        </p:spPr>
      </p:pic>
      <p:pic>
        <p:nvPicPr>
          <p:cNvPr id="17" name="图片 16" descr="IMG_9903.JPG"/>
          <p:cNvPicPr>
            <a:picLocks noChangeAspect="1"/>
          </p:cNvPicPr>
          <p:nvPr/>
        </p:nvPicPr>
        <p:blipFill>
          <a:blip r:embed="rId3" cstate="screen"/>
          <a:stretch>
            <a:fillRect/>
          </a:stretch>
        </p:blipFill>
        <p:spPr>
          <a:xfrm>
            <a:off x="8229575" y="4696445"/>
            <a:ext cx="4032449" cy="2268252"/>
          </a:xfrm>
          <a:prstGeom prst="rect">
            <a:avLst/>
          </a:prstGeom>
        </p:spPr>
      </p:pic>
      <p:pic>
        <p:nvPicPr>
          <p:cNvPr id="21" name="图片 20" descr="IMG_9939.JPG"/>
          <p:cNvPicPr>
            <a:picLocks noChangeAspect="1"/>
          </p:cNvPicPr>
          <p:nvPr/>
        </p:nvPicPr>
        <p:blipFill>
          <a:blip r:embed="rId4" cstate="screen"/>
          <a:stretch>
            <a:fillRect/>
          </a:stretch>
        </p:blipFill>
        <p:spPr>
          <a:xfrm>
            <a:off x="668735" y="4696446"/>
            <a:ext cx="7483390" cy="2304256"/>
          </a:xfrm>
          <a:prstGeom prst="rect">
            <a:avLst/>
          </a:prstGeom>
        </p:spPr>
      </p:pic>
      <p:pic>
        <p:nvPicPr>
          <p:cNvPr id="22" name="图片 21" descr="IMG_9940.JPG"/>
          <p:cNvPicPr>
            <a:picLocks noChangeAspect="1"/>
          </p:cNvPicPr>
          <p:nvPr/>
        </p:nvPicPr>
        <p:blipFill>
          <a:blip r:embed="rId5" cstate="screen"/>
          <a:srcRect/>
          <a:stretch>
            <a:fillRect/>
          </a:stretch>
        </p:blipFill>
        <p:spPr>
          <a:xfrm>
            <a:off x="6645399" y="952029"/>
            <a:ext cx="5557521" cy="3600400"/>
          </a:xfrm>
          <a:prstGeom prst="rect">
            <a:avLst/>
          </a:prstGeom>
        </p:spPr>
      </p:pic>
      <p:grpSp>
        <p:nvGrpSpPr>
          <p:cNvPr id="12" name="组合 57"/>
          <p:cNvGrpSpPr/>
          <p:nvPr/>
        </p:nvGrpSpPr>
        <p:grpSpPr>
          <a:xfrm>
            <a:off x="1100783" y="303957"/>
            <a:ext cx="9433048" cy="595228"/>
            <a:chOff x="1892871" y="284793"/>
            <a:chExt cx="9433048" cy="595228"/>
          </a:xfrm>
        </p:grpSpPr>
        <p:cxnSp>
          <p:nvCxnSpPr>
            <p:cNvPr id="13" name="直接连接符 12"/>
            <p:cNvCxnSpPr/>
            <p:nvPr/>
          </p:nvCxnSpPr>
          <p:spPr>
            <a:xfrm>
              <a:off x="1892871" y="876300"/>
              <a:ext cx="9433048" cy="3721"/>
            </a:xfrm>
            <a:prstGeom prst="line">
              <a:avLst/>
            </a:prstGeom>
            <a:ln w="50800">
              <a:solidFill>
                <a:srgbClr val="ED1C24"/>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892871" y="284793"/>
              <a:ext cx="9289032" cy="461665"/>
            </a:xfrm>
            <a:prstGeom prst="rect">
              <a:avLst/>
            </a:prstGeom>
            <a:ln>
              <a:noFill/>
            </a:ln>
          </p:spPr>
          <p:txBody>
            <a:bodyPr wrap="square">
              <a:spAutoFit/>
            </a:bodyPr>
            <a:lstStyle/>
            <a:p>
              <a:r>
                <a:rPr lang="zh-CN" altLang="en-US" sz="2400" b="1" dirty="0" smtClean="0">
                  <a:solidFill>
                    <a:srgbClr val="0A4C89"/>
                  </a:solidFill>
                  <a:latin typeface="微软雅黑" panose="020B0503020204020204" pitchFamily="34" charset="-122"/>
                  <a:ea typeface="微软雅黑" panose="020B0503020204020204" pitchFamily="34" charset="-122"/>
                </a:rPr>
                <a:t>活动照片</a:t>
              </a:r>
              <a:endParaRPr lang="zh-CN" altLang="en-US" sz="2400" b="1" dirty="0">
                <a:solidFill>
                  <a:srgbClr val="0A4C89"/>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2"/>
          <p:cNvSpPr/>
          <p:nvPr/>
        </p:nvSpPr>
        <p:spPr>
          <a:xfrm flipH="1">
            <a:off x="956767" y="1384077"/>
            <a:ext cx="10369152" cy="5472608"/>
          </a:xfrm>
          <a:prstGeom prst="rect">
            <a:avLst/>
          </a:prstGeom>
          <a:noFill/>
          <a:ln w="12700" cap="flat" cmpd="sng" algn="ctr">
            <a:noFill/>
            <a:prstDash val="solid"/>
          </a:ln>
          <a:effectLst/>
        </p:spPr>
        <p:txBody>
          <a:bodyPr lIns="91440" tIns="0" rIns="91440" bIns="0" rtlCol="0" anchor="t"/>
          <a:lstStyle/>
          <a:p>
            <a:pPr>
              <a:lnSpc>
                <a:spcPct val="200000"/>
              </a:lnSpc>
            </a:pPr>
            <a:r>
              <a:rPr lang="en-US" altLang="zh-CN" sz="1600" dirty="0" smtClean="0">
                <a:latin typeface="微软雅黑" pitchFamily="34" charset="-122"/>
                <a:ea typeface="微软雅黑" pitchFamily="34" charset="-122"/>
              </a:rPr>
              <a:t>1</a:t>
            </a:r>
            <a:r>
              <a:rPr lang="zh-CN" altLang="en-US" sz="1600" dirty="0" smtClean="0">
                <a:latin typeface="微软雅黑" pitchFamily="34" charset="-122"/>
                <a:ea typeface="微软雅黑" pitchFamily="34" charset="-122"/>
              </a:rPr>
              <a:t>、活动名称：</a:t>
            </a:r>
            <a:r>
              <a:rPr lang="en-US" altLang="zh-CN" sz="1600" dirty="0" smtClean="0">
                <a:latin typeface="微软雅黑" pitchFamily="34" charset="-122"/>
                <a:ea typeface="微软雅黑" pitchFamily="34" charset="-122"/>
              </a:rPr>
              <a:t>2019</a:t>
            </a:r>
            <a:r>
              <a:rPr lang="zh-CN" altLang="en-US" sz="1600" dirty="0" smtClean="0">
                <a:latin typeface="微软雅黑" pitchFamily="34" charset="-122"/>
                <a:ea typeface="微软雅黑" pitchFamily="34" charset="-122"/>
              </a:rPr>
              <a:t>中国西部微波射频技术研讨会</a:t>
            </a:r>
            <a:endParaRPr lang="en-US" altLang="zh-CN" sz="1600" dirty="0" smtClean="0">
              <a:latin typeface="微软雅黑" pitchFamily="34" charset="-122"/>
              <a:ea typeface="微软雅黑" pitchFamily="34" charset="-122"/>
            </a:endParaRPr>
          </a:p>
          <a:p>
            <a:pPr>
              <a:lnSpc>
                <a:spcPct val="200000"/>
              </a:lnSpc>
            </a:pPr>
            <a:endParaRPr lang="en-US" altLang="zh-CN" sz="1600" dirty="0" smtClean="0">
              <a:latin typeface="微软雅黑" pitchFamily="34" charset="-122"/>
              <a:ea typeface="微软雅黑" pitchFamily="34" charset="-122"/>
            </a:endParaRPr>
          </a:p>
          <a:p>
            <a:pPr>
              <a:lnSpc>
                <a:spcPct val="200000"/>
              </a:lnSpc>
            </a:pPr>
            <a:r>
              <a:rPr lang="en-US" altLang="zh-CN" sz="1600" dirty="0" smtClean="0">
                <a:latin typeface="微软雅黑" pitchFamily="34" charset="-122"/>
                <a:ea typeface="微软雅黑" pitchFamily="34" charset="-122"/>
              </a:rPr>
              <a:t>2</a:t>
            </a:r>
            <a:r>
              <a:rPr lang="zh-CN" altLang="en-US" sz="1600" dirty="0" smtClean="0">
                <a:latin typeface="微软雅黑" pitchFamily="34" charset="-122"/>
                <a:ea typeface="微软雅黑" pitchFamily="34" charset="-122"/>
              </a:rPr>
              <a:t>、会议介绍：微波射频行业发展令人瞩目，氮化镓技术、阵列天线、太赫兹技术取得了众多实质性进展， 中国</a:t>
            </a:r>
            <a:r>
              <a:rPr lang="en-US" altLang="zh-CN" sz="1600" dirty="0" smtClean="0">
                <a:latin typeface="微软雅黑" pitchFamily="34" charset="-122"/>
                <a:ea typeface="微软雅黑" pitchFamily="34" charset="-122"/>
              </a:rPr>
              <a:t>5G</a:t>
            </a:r>
            <a:r>
              <a:rPr lang="zh-CN" altLang="en-US" sz="1600" dirty="0" smtClean="0">
                <a:latin typeface="微软雅黑" pitchFamily="34" charset="-122"/>
                <a:ea typeface="微软雅黑" pitchFamily="34" charset="-122"/>
              </a:rPr>
              <a:t>牌照已经发放，</a:t>
            </a:r>
            <a:r>
              <a:rPr lang="en-US" altLang="zh-CN" sz="1600" dirty="0" err="1" smtClean="0">
                <a:latin typeface="微软雅黑" pitchFamily="34" charset="-122"/>
                <a:ea typeface="微软雅黑" pitchFamily="34" charset="-122"/>
              </a:rPr>
              <a:t>WiFi</a:t>
            </a:r>
            <a:r>
              <a:rPr lang="zh-CN" altLang="en-US" sz="1600" dirty="0" smtClean="0">
                <a:latin typeface="微软雅黑" pitchFamily="34" charset="-122"/>
                <a:ea typeface="微软雅黑" pitchFamily="34" charset="-122"/>
              </a:rPr>
              <a:t>也推出了新一代技术。成都作为中国本土微波射频器件制造基地，聚集了一大批优秀的微波企业及科研院所。本次研讨会继续由</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电子技术应用</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与中国电子展组委会共同策划，邀请了国内外先进半导体厂商、测试测量厂商、资深技术专家，旨在为大家奉献一场高频电路新技术盛会。</a:t>
            </a:r>
            <a:endParaRPr lang="en-US" altLang="zh-CN" sz="1600" dirty="0" smtClean="0">
              <a:latin typeface="微软雅黑" pitchFamily="34" charset="-122"/>
              <a:ea typeface="微软雅黑" pitchFamily="34" charset="-122"/>
            </a:endParaRPr>
          </a:p>
          <a:p>
            <a:pPr>
              <a:lnSpc>
                <a:spcPct val="200000"/>
              </a:lnSpc>
            </a:pPr>
            <a:endParaRPr lang="en-US" altLang="zh-CN" sz="1600" dirty="0" smtClean="0">
              <a:latin typeface="微软雅黑" pitchFamily="34" charset="-122"/>
              <a:ea typeface="微软雅黑" pitchFamily="34" charset="-122"/>
            </a:endParaRPr>
          </a:p>
          <a:p>
            <a:pPr>
              <a:lnSpc>
                <a:spcPct val="200000"/>
              </a:lnSpc>
            </a:pPr>
            <a:r>
              <a:rPr lang="en-US" altLang="zh-CN" sz="1600" dirty="0" smtClean="0">
                <a:latin typeface="微软雅黑" pitchFamily="34" charset="-122"/>
                <a:ea typeface="微软雅黑" pitchFamily="34" charset="-122"/>
              </a:rPr>
              <a:t>3</a:t>
            </a:r>
            <a:r>
              <a:rPr lang="zh-CN" altLang="en-US" sz="1600" dirty="0" smtClean="0">
                <a:latin typeface="微软雅黑" pitchFamily="34" charset="-122"/>
                <a:ea typeface="微软雅黑" pitchFamily="34" charset="-122"/>
              </a:rPr>
              <a:t>、活动网站</a:t>
            </a:r>
            <a:r>
              <a:rPr lang="zh-CN" altLang="en-US" sz="1600" dirty="0" smtClean="0">
                <a:latin typeface="微软雅黑" pitchFamily="34" charset="-122"/>
                <a:ea typeface="微软雅黑" pitchFamily="34" charset="-122"/>
              </a:rPr>
              <a:t>：</a:t>
            </a:r>
            <a:r>
              <a:rPr lang="en-US" altLang="zh-CN" sz="1600" dirty="0" smtClean="0">
                <a:hlinkClick r:id="rId2"/>
              </a:rPr>
              <a:t> http://chengdu.icef.com.cn/news2695.html /</a:t>
            </a:r>
            <a:endParaRPr lang="en-US" altLang="zh-CN" sz="1600" dirty="0" smtClean="0">
              <a:latin typeface="微软雅黑" pitchFamily="34" charset="-122"/>
              <a:ea typeface="微软雅黑" pitchFamily="34" charset="-122"/>
            </a:endParaRPr>
          </a:p>
          <a:p>
            <a:pPr>
              <a:lnSpc>
                <a:spcPct val="200000"/>
              </a:lnSpc>
            </a:pPr>
            <a:endParaRPr lang="en-US" altLang="zh-CN" sz="1600" dirty="0" smtClean="0">
              <a:latin typeface="微软雅黑" pitchFamily="34" charset="-122"/>
              <a:ea typeface="微软雅黑" pitchFamily="34" charset="-122"/>
            </a:endParaRPr>
          </a:p>
          <a:p>
            <a:pPr>
              <a:lnSpc>
                <a:spcPct val="200000"/>
              </a:lnSpc>
            </a:pPr>
            <a:r>
              <a:rPr lang="en-US" altLang="zh-CN" sz="1600" dirty="0" smtClean="0">
                <a:latin typeface="微软雅黑" pitchFamily="34" charset="-122"/>
                <a:ea typeface="微软雅黑" pitchFamily="34" charset="-122"/>
              </a:rPr>
              <a:t>4</a:t>
            </a:r>
            <a:r>
              <a:rPr lang="zh-CN" altLang="en-US"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活动听众：</a:t>
            </a:r>
            <a:r>
              <a:rPr lang="zh-CN" altLang="en-US" sz="1600" dirty="0" smtClean="0">
                <a:latin typeface="微软雅黑" pitchFamily="34" charset="-122"/>
                <a:ea typeface="微软雅黑" pitchFamily="34" charset="-122"/>
              </a:rPr>
              <a:t>合计</a:t>
            </a:r>
            <a:r>
              <a:rPr lang="en-US" altLang="zh-CN" sz="1600" dirty="0" smtClean="0">
                <a:latin typeface="微软雅黑" pitchFamily="34" charset="-122"/>
                <a:ea typeface="微软雅黑" pitchFamily="34" charset="-122"/>
              </a:rPr>
              <a:t>141</a:t>
            </a:r>
            <a:r>
              <a:rPr lang="zh-CN" altLang="en-US" sz="1600" dirty="0" smtClean="0">
                <a:latin typeface="微软雅黑" pitchFamily="34" charset="-122"/>
                <a:ea typeface="微软雅黑" pitchFamily="34" charset="-122"/>
              </a:rPr>
              <a:t>位听众。</a:t>
            </a:r>
            <a:endParaRPr lang="zh-CN" altLang="zh-CN" sz="1600" dirty="0" smtClean="0">
              <a:latin typeface="微软雅黑" pitchFamily="34" charset="-122"/>
              <a:ea typeface="微软雅黑" pitchFamily="34" charset="-122"/>
            </a:endParaRPr>
          </a:p>
        </p:txBody>
      </p:sp>
      <p:grpSp>
        <p:nvGrpSpPr>
          <p:cNvPr id="3" name="组合 57"/>
          <p:cNvGrpSpPr/>
          <p:nvPr/>
        </p:nvGrpSpPr>
        <p:grpSpPr>
          <a:xfrm>
            <a:off x="1100783" y="303957"/>
            <a:ext cx="9433048" cy="595228"/>
            <a:chOff x="1892871" y="284793"/>
            <a:chExt cx="9433048" cy="595228"/>
          </a:xfrm>
        </p:grpSpPr>
        <p:cxnSp>
          <p:nvCxnSpPr>
            <p:cNvPr id="28" name="直接连接符 27"/>
            <p:cNvCxnSpPr/>
            <p:nvPr/>
          </p:nvCxnSpPr>
          <p:spPr>
            <a:xfrm>
              <a:off x="1892871" y="876300"/>
              <a:ext cx="9433048" cy="3721"/>
            </a:xfrm>
            <a:prstGeom prst="line">
              <a:avLst/>
            </a:prstGeom>
            <a:ln w="50800">
              <a:solidFill>
                <a:srgbClr val="ED1C24"/>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892871" y="284793"/>
              <a:ext cx="9289032" cy="461665"/>
            </a:xfrm>
            <a:prstGeom prst="rect">
              <a:avLst/>
            </a:prstGeom>
            <a:ln>
              <a:noFill/>
            </a:ln>
          </p:spPr>
          <p:txBody>
            <a:bodyPr wrap="square">
              <a:spAutoFit/>
            </a:bodyPr>
            <a:lstStyle/>
            <a:p>
              <a:r>
                <a:rPr lang="zh-CN" altLang="en-US" sz="2400" b="1" dirty="0" smtClean="0">
                  <a:solidFill>
                    <a:srgbClr val="0A4C89"/>
                  </a:solidFill>
                  <a:latin typeface="微软雅黑" panose="020B0503020204020204" pitchFamily="34" charset="-122"/>
                  <a:ea typeface="微软雅黑" panose="020B0503020204020204" pitchFamily="34" charset="-122"/>
                </a:rPr>
                <a:t>活动介绍</a:t>
              </a:r>
              <a:endParaRPr lang="zh-CN" altLang="en-US" sz="2400" b="1" dirty="0">
                <a:solidFill>
                  <a:srgbClr val="0A4C89"/>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p:cNvGraphicFramePr>
            <a:graphicFrameLocks noGrp="1"/>
          </p:cNvGraphicFramePr>
          <p:nvPr/>
        </p:nvGraphicFramePr>
        <p:xfrm>
          <a:off x="1244799" y="1168053"/>
          <a:ext cx="10513168" cy="5760645"/>
        </p:xfrm>
        <a:graphic>
          <a:graphicData uri="http://schemas.openxmlformats.org/drawingml/2006/table">
            <a:tbl>
              <a:tblPr/>
              <a:tblGrid>
                <a:gridCol w="1710189"/>
                <a:gridCol w="4086454"/>
                <a:gridCol w="4716525"/>
              </a:tblGrid>
              <a:tr h="523695">
                <a:tc>
                  <a:txBody>
                    <a:bodyPr/>
                    <a:lstStyle/>
                    <a:p>
                      <a:pPr algn="ctr" fontAlgn="ctr"/>
                      <a:r>
                        <a:rPr lang="zh-CN" altLang="en-US" sz="1400" b="1" i="0" u="none" strike="noStrike" dirty="0">
                          <a:solidFill>
                            <a:srgbClr val="333333"/>
                          </a:solidFill>
                          <a:latin typeface="微软雅黑" pitchFamily="34" charset="-122"/>
                          <a:ea typeface="微软雅黑" pitchFamily="34" charset="-122"/>
                        </a:rPr>
                        <a:t>时间</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zh-CN" altLang="en-US" sz="1400" b="1" i="0" u="none" strike="noStrike">
                          <a:solidFill>
                            <a:srgbClr val="333333"/>
                          </a:solidFill>
                          <a:latin typeface="微软雅黑" pitchFamily="34" charset="-122"/>
                          <a:ea typeface="微软雅黑" pitchFamily="34" charset="-122"/>
                        </a:rPr>
                        <a:t>议题</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zh-CN" altLang="en-US" sz="1400" b="1" i="0" u="none" strike="noStrike">
                          <a:solidFill>
                            <a:srgbClr val="333333"/>
                          </a:solidFill>
                          <a:latin typeface="微软雅黑" pitchFamily="34" charset="-122"/>
                          <a:ea typeface="微软雅黑" pitchFamily="34" charset="-122"/>
                        </a:rPr>
                        <a:t>嘉宾</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523695">
                <a:tc>
                  <a:txBody>
                    <a:bodyPr/>
                    <a:lstStyle/>
                    <a:p>
                      <a:pPr algn="ctr" fontAlgn="ctr"/>
                      <a:r>
                        <a:rPr lang="en-US" altLang="zh-CN" sz="1400" b="0" i="0" u="none" strike="noStrike">
                          <a:solidFill>
                            <a:srgbClr val="333333"/>
                          </a:solidFill>
                          <a:latin typeface="微软雅黑" pitchFamily="34" charset="-122"/>
                          <a:ea typeface="微软雅黑" pitchFamily="34" charset="-122"/>
                        </a:rPr>
                        <a:t>09:00-09:20</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CN" altLang="en-US" sz="1400" b="0" i="0" u="none" strike="noStrike" dirty="0">
                          <a:solidFill>
                            <a:srgbClr val="333333"/>
                          </a:solidFill>
                          <a:latin typeface="微软雅黑" pitchFamily="34" charset="-122"/>
                          <a:ea typeface="微软雅黑" pitchFamily="34" charset="-122"/>
                        </a:rPr>
                        <a:t>来宾签到</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r>
              <a:tr h="523695">
                <a:tc gridSpan="3">
                  <a:txBody>
                    <a:bodyPr/>
                    <a:lstStyle/>
                    <a:p>
                      <a:pPr algn="ctr" fontAlgn="ctr"/>
                      <a:r>
                        <a:rPr lang="zh-CN" altLang="en-US" sz="1400" b="0" i="0" u="none" strike="noStrike" dirty="0">
                          <a:solidFill>
                            <a:srgbClr val="333333"/>
                          </a:solidFill>
                          <a:latin typeface="微软雅黑" pitchFamily="34" charset="-122"/>
                          <a:ea typeface="微软雅黑" pitchFamily="34" charset="-122"/>
                        </a:rPr>
                        <a:t>主持人：中国电子仪器行业协会秘书长 方荣</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zh-CN" altLang="en-US"/>
                    </a:p>
                  </a:txBody>
                  <a:tcPr/>
                </a:tc>
                <a:tc hMerge="1">
                  <a:txBody>
                    <a:bodyPr/>
                    <a:lstStyle/>
                    <a:p>
                      <a:endParaRPr lang="zh-CN" altLang="en-US"/>
                    </a:p>
                  </a:txBody>
                  <a:tcPr/>
                </a:tc>
              </a:tr>
              <a:tr h="523695">
                <a:tc>
                  <a:txBody>
                    <a:bodyPr/>
                    <a:lstStyle/>
                    <a:p>
                      <a:pPr algn="ctr" fontAlgn="ctr"/>
                      <a:r>
                        <a:rPr lang="en-US" altLang="zh-CN" sz="1400" b="0" i="0" u="none" strike="noStrike" dirty="0">
                          <a:solidFill>
                            <a:srgbClr val="333333"/>
                          </a:solidFill>
                          <a:latin typeface="微软雅黑" pitchFamily="34" charset="-122"/>
                          <a:ea typeface="微软雅黑" pitchFamily="34" charset="-122"/>
                        </a:rPr>
                        <a:t>09:20-09:30</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333333"/>
                          </a:solidFill>
                          <a:latin typeface="微软雅黑" pitchFamily="34" charset="-122"/>
                          <a:ea typeface="微软雅黑" pitchFamily="34" charset="-122"/>
                        </a:rPr>
                        <a:t>主办单位领导致辞</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u="none" strike="noStrike" kern="1200" dirty="0" smtClean="0">
                          <a:solidFill>
                            <a:schemeClr val="tx1"/>
                          </a:solidFill>
                          <a:latin typeface="微软雅黑" pitchFamily="34" charset="-122"/>
                          <a:ea typeface="微软雅黑" pitchFamily="34" charset="-122"/>
                          <a:cs typeface="+mn-cs"/>
                        </a:rPr>
                        <a:t>中电会展与信息传播有限公司总经理  崔承哲</a:t>
                      </a:r>
                      <a:r>
                        <a:rPr lang="zh-CN" altLang="en-US" sz="1400" b="0" i="0" u="none" strike="noStrike" dirty="0">
                          <a:solidFill>
                            <a:srgbClr val="333333"/>
                          </a:solidFill>
                          <a:latin typeface="微软雅黑" pitchFamily="34" charset="-122"/>
                          <a:ea typeface="微软雅黑" pitchFamily="34" charset="-122"/>
                        </a:rPr>
                        <a:t/>
                      </a:r>
                      <a:br>
                        <a:rPr lang="zh-CN" altLang="en-US" sz="1400" b="0" i="0" u="none" strike="noStrike" dirty="0">
                          <a:solidFill>
                            <a:srgbClr val="333333"/>
                          </a:solidFill>
                          <a:latin typeface="微软雅黑" pitchFamily="34" charset="-122"/>
                          <a:ea typeface="微软雅黑" pitchFamily="34" charset="-122"/>
                        </a:rPr>
                      </a:br>
                      <a:r>
                        <a:rPr lang="en-US" altLang="zh-CN" sz="1400" b="0" i="0" u="none" strike="noStrike" dirty="0">
                          <a:solidFill>
                            <a:srgbClr val="333333"/>
                          </a:solidFill>
                          <a:latin typeface="微软雅黑" pitchFamily="34" charset="-122"/>
                          <a:ea typeface="微软雅黑" pitchFamily="34" charset="-122"/>
                        </a:rPr>
                        <a:t>《</a:t>
                      </a:r>
                      <a:r>
                        <a:rPr lang="zh-CN" altLang="en-US" sz="1400" b="0" i="0" u="none" strike="noStrike" dirty="0">
                          <a:solidFill>
                            <a:srgbClr val="333333"/>
                          </a:solidFill>
                          <a:latin typeface="微软雅黑" pitchFamily="34" charset="-122"/>
                          <a:ea typeface="微软雅黑" pitchFamily="34" charset="-122"/>
                        </a:rPr>
                        <a:t>电子技术应用</a:t>
                      </a:r>
                      <a:r>
                        <a:rPr lang="en-US" altLang="zh-CN" sz="1400" b="0" i="0" u="none" strike="noStrike" dirty="0">
                          <a:solidFill>
                            <a:srgbClr val="333333"/>
                          </a:solidFill>
                          <a:latin typeface="微软雅黑" pitchFamily="34" charset="-122"/>
                          <a:ea typeface="微软雅黑" pitchFamily="34" charset="-122"/>
                        </a:rPr>
                        <a:t>》</a:t>
                      </a:r>
                      <a:r>
                        <a:rPr lang="zh-CN" altLang="en-US" sz="1400" b="0" i="0" u="none" strike="noStrike" dirty="0">
                          <a:solidFill>
                            <a:srgbClr val="333333"/>
                          </a:solidFill>
                          <a:latin typeface="微软雅黑" pitchFamily="34" charset="-122"/>
                          <a:ea typeface="微软雅黑" pitchFamily="34" charset="-122"/>
                        </a:rPr>
                        <a:t>杂志社主任 杨晖</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3695">
                <a:tc>
                  <a:txBody>
                    <a:bodyPr/>
                    <a:lstStyle/>
                    <a:p>
                      <a:pPr algn="ctr" fontAlgn="ctr"/>
                      <a:r>
                        <a:rPr lang="en-US" altLang="zh-CN" sz="1400" b="0" i="0" u="none" strike="noStrike">
                          <a:solidFill>
                            <a:srgbClr val="333333"/>
                          </a:solidFill>
                          <a:latin typeface="微软雅黑" pitchFamily="34" charset="-122"/>
                          <a:ea typeface="微软雅黑" pitchFamily="34" charset="-122"/>
                        </a:rPr>
                        <a:t>09:30-10:00</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solidFill>
                            <a:srgbClr val="333333"/>
                          </a:solidFill>
                          <a:latin typeface="微软雅黑" pitchFamily="34" charset="-122"/>
                          <a:ea typeface="微软雅黑" pitchFamily="34" charset="-122"/>
                        </a:rPr>
                        <a:t>5G</a:t>
                      </a:r>
                      <a:r>
                        <a:rPr lang="zh-CN" altLang="en-US" sz="1400" b="0" i="0" u="none" strike="noStrike">
                          <a:solidFill>
                            <a:srgbClr val="333333"/>
                          </a:solidFill>
                          <a:latin typeface="微软雅黑" pitchFamily="34" charset="-122"/>
                          <a:ea typeface="微软雅黑" pitchFamily="34" charset="-122"/>
                        </a:rPr>
                        <a:t>测试关键技术研究与实践</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333333"/>
                          </a:solidFill>
                          <a:latin typeface="微软雅黑" pitchFamily="34" charset="-122"/>
                          <a:ea typeface="微软雅黑" pitchFamily="34" charset="-122"/>
                        </a:rPr>
                        <a:t>中国电子科技集团公司首席科学家 刘祖深</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3695">
                <a:tc>
                  <a:txBody>
                    <a:bodyPr/>
                    <a:lstStyle/>
                    <a:p>
                      <a:pPr algn="ctr" fontAlgn="ctr"/>
                      <a:r>
                        <a:rPr lang="en-US" altLang="zh-CN" sz="1400" b="0" i="0" u="none" strike="noStrike">
                          <a:solidFill>
                            <a:srgbClr val="333333"/>
                          </a:solidFill>
                          <a:latin typeface="微软雅黑" pitchFamily="34" charset="-122"/>
                          <a:ea typeface="微软雅黑" pitchFamily="34" charset="-122"/>
                        </a:rPr>
                        <a:t>10:00-10:30</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solidFill>
                            <a:srgbClr val="333333"/>
                          </a:solidFill>
                          <a:latin typeface="微软雅黑" pitchFamily="34" charset="-122"/>
                          <a:ea typeface="微软雅黑" pitchFamily="34" charset="-122"/>
                        </a:rPr>
                        <a:t>太赫兹高速调制器件及应用</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333333"/>
                          </a:solidFill>
                          <a:latin typeface="微软雅黑" pitchFamily="34" charset="-122"/>
                          <a:ea typeface="微软雅黑" pitchFamily="34" charset="-122"/>
                        </a:rPr>
                        <a:t>电子科技</a:t>
                      </a:r>
                      <a:r>
                        <a:rPr lang="zh-CN" altLang="en-US" sz="1400" b="0" i="0" u="none" strike="noStrike" dirty="0" smtClean="0">
                          <a:solidFill>
                            <a:srgbClr val="333333"/>
                          </a:solidFill>
                          <a:latin typeface="微软雅黑" pitchFamily="34" charset="-122"/>
                          <a:ea typeface="微软雅黑" pitchFamily="34" charset="-122"/>
                        </a:rPr>
                        <a:t>大学博士</a:t>
                      </a:r>
                      <a:r>
                        <a:rPr lang="zh-CN" altLang="en-US" sz="1400" b="0" i="0" u="none" strike="noStrike" dirty="0">
                          <a:solidFill>
                            <a:srgbClr val="333333"/>
                          </a:solidFill>
                          <a:latin typeface="微软雅黑" pitchFamily="34" charset="-122"/>
                          <a:ea typeface="微软雅黑" pitchFamily="34" charset="-122"/>
                        </a:rPr>
                        <a:t> </a:t>
                      </a:r>
                      <a:r>
                        <a:rPr lang="zh-CN" altLang="en-US" sz="1400" b="0" i="0" u="none" strike="noStrike" dirty="0" smtClean="0">
                          <a:solidFill>
                            <a:srgbClr val="333333"/>
                          </a:solidFill>
                          <a:latin typeface="微软雅黑" pitchFamily="34" charset="-122"/>
                          <a:ea typeface="微软雅黑" pitchFamily="34" charset="-122"/>
                        </a:rPr>
                        <a:t>王兰</a:t>
                      </a:r>
                      <a:endParaRPr lang="zh-CN" altLang="en-US" sz="1400" b="0" i="0" u="none" strike="noStrike" dirty="0">
                        <a:solidFill>
                          <a:srgbClr val="333333"/>
                        </a:solidFill>
                        <a:latin typeface="微软雅黑" pitchFamily="34" charset="-122"/>
                        <a:ea typeface="微软雅黑" pitchFamily="34" charset="-122"/>
                      </a:endParaRP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3695">
                <a:tc>
                  <a:txBody>
                    <a:bodyPr/>
                    <a:lstStyle/>
                    <a:p>
                      <a:pPr algn="ctr" fontAlgn="ctr"/>
                      <a:r>
                        <a:rPr lang="en-US" altLang="zh-CN" sz="1400" b="0" i="0" u="none" strike="noStrike">
                          <a:solidFill>
                            <a:srgbClr val="333333"/>
                          </a:solidFill>
                          <a:latin typeface="微软雅黑" pitchFamily="34" charset="-122"/>
                          <a:ea typeface="微软雅黑" pitchFamily="34" charset="-122"/>
                        </a:rPr>
                        <a:t>10:30-11:00</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smtClean="0">
                          <a:solidFill>
                            <a:srgbClr val="333333"/>
                          </a:solidFill>
                          <a:latin typeface="微软雅黑" pitchFamily="34" charset="-122"/>
                          <a:ea typeface="微软雅黑" pitchFamily="34" charset="-122"/>
                        </a:rPr>
                        <a:t>通住</a:t>
                      </a:r>
                      <a:r>
                        <a:rPr lang="en-US" altLang="zh-CN" sz="1400" b="0" i="0" u="none" strike="noStrike" dirty="0" smtClean="0">
                          <a:solidFill>
                            <a:srgbClr val="333333"/>
                          </a:solidFill>
                          <a:latin typeface="微软雅黑" pitchFamily="34" charset="-122"/>
                          <a:ea typeface="微软雅黑" pitchFamily="34" charset="-122"/>
                        </a:rPr>
                        <a:t>5G</a:t>
                      </a:r>
                      <a:r>
                        <a:rPr lang="zh-CN" altLang="en-US" sz="1400" b="0" i="0" u="none" strike="noStrike" dirty="0" smtClean="0">
                          <a:solidFill>
                            <a:srgbClr val="333333"/>
                          </a:solidFill>
                          <a:latin typeface="微软雅黑" pitchFamily="34" charset="-122"/>
                          <a:ea typeface="微软雅黑" pitchFamily="34" charset="-122"/>
                        </a:rPr>
                        <a:t>基础设施的射频之路</a:t>
                      </a:r>
                      <a:endParaRPr lang="en-US" sz="1400" b="0" i="0" u="none" strike="noStrike" dirty="0">
                        <a:solidFill>
                          <a:srgbClr val="333333"/>
                        </a:solidFill>
                        <a:latin typeface="微软雅黑" pitchFamily="34" charset="-122"/>
                        <a:ea typeface="微软雅黑" pitchFamily="34" charset="-122"/>
                      </a:endParaRP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dirty="0" err="1" smtClean="0">
                          <a:solidFill>
                            <a:srgbClr val="333333"/>
                          </a:solidFill>
                          <a:latin typeface="微软雅黑" pitchFamily="34" charset="-122"/>
                          <a:ea typeface="微软雅黑" pitchFamily="34" charset="-122"/>
                        </a:rPr>
                        <a:t>Qorvo</a:t>
                      </a:r>
                      <a:r>
                        <a:rPr lang="en-US" altLang="zh-CN" sz="1400" b="0" i="0" u="none" strike="noStrike" dirty="0" smtClean="0">
                          <a:solidFill>
                            <a:srgbClr val="333333"/>
                          </a:solidFill>
                          <a:latin typeface="微软雅黑" pitchFamily="34" charset="-122"/>
                          <a:ea typeface="微软雅黑" pitchFamily="34" charset="-122"/>
                        </a:rPr>
                        <a:t> </a:t>
                      </a:r>
                      <a:r>
                        <a:rPr lang="zh-CN" altLang="en-US" sz="1400" b="0" i="0" u="none" strike="noStrike" dirty="0" smtClean="0">
                          <a:solidFill>
                            <a:srgbClr val="333333"/>
                          </a:solidFill>
                          <a:latin typeface="微软雅黑" pitchFamily="34" charset="-122"/>
                          <a:ea typeface="微软雅黑" pitchFamily="34" charset="-122"/>
                        </a:rPr>
                        <a:t>高级应用工程师 朱俊峰</a:t>
                      </a:r>
                      <a:endParaRPr lang="en-US" sz="1400" b="0" i="0" u="none" strike="noStrike" dirty="0">
                        <a:solidFill>
                          <a:srgbClr val="333333"/>
                        </a:solidFill>
                        <a:latin typeface="微软雅黑" pitchFamily="34" charset="-122"/>
                        <a:ea typeface="微软雅黑" pitchFamily="34" charset="-122"/>
                      </a:endParaRP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3695">
                <a:tc>
                  <a:txBody>
                    <a:bodyPr/>
                    <a:lstStyle/>
                    <a:p>
                      <a:pPr algn="ctr" fontAlgn="ctr"/>
                      <a:r>
                        <a:rPr lang="en-US" altLang="zh-CN" sz="1400" b="0" i="0" u="none" strike="noStrike">
                          <a:solidFill>
                            <a:srgbClr val="333333"/>
                          </a:solidFill>
                          <a:latin typeface="微软雅黑" pitchFamily="34" charset="-122"/>
                          <a:ea typeface="微软雅黑" pitchFamily="34" charset="-122"/>
                        </a:rPr>
                        <a:t>11:00-11:30</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solidFill>
                            <a:srgbClr val="333333"/>
                          </a:solidFill>
                          <a:latin typeface="微软雅黑" pitchFamily="34" charset="-122"/>
                          <a:ea typeface="微软雅黑" pitchFamily="34" charset="-122"/>
                        </a:rPr>
                        <a:t>射频与高速</a:t>
                      </a:r>
                      <a:r>
                        <a:rPr lang="en-US" altLang="zh-CN" sz="1400" b="0" i="0" u="none" strike="noStrike">
                          <a:solidFill>
                            <a:srgbClr val="333333"/>
                          </a:solidFill>
                          <a:latin typeface="微软雅黑" pitchFamily="34" charset="-122"/>
                          <a:ea typeface="微软雅黑" pitchFamily="34" charset="-122"/>
                        </a:rPr>
                        <a:t>PCB</a:t>
                      </a:r>
                      <a:r>
                        <a:rPr lang="zh-CN" altLang="en-US" sz="1400" b="0" i="0" u="none" strike="noStrike">
                          <a:solidFill>
                            <a:srgbClr val="333333"/>
                          </a:solidFill>
                          <a:latin typeface="微软雅黑" pitchFamily="34" charset="-122"/>
                          <a:ea typeface="微软雅黑" pitchFamily="34" charset="-122"/>
                        </a:rPr>
                        <a:t>设计要点</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333333"/>
                          </a:solidFill>
                          <a:latin typeface="微软雅黑" pitchFamily="34" charset="-122"/>
                          <a:ea typeface="微软雅黑" pitchFamily="34" charset="-122"/>
                        </a:rPr>
                        <a:t>射频百花潭创始人，励知科技总经理 徐兴福</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3695">
                <a:tc>
                  <a:txBody>
                    <a:bodyPr/>
                    <a:lstStyle/>
                    <a:p>
                      <a:pPr algn="ctr" fontAlgn="ctr"/>
                      <a:r>
                        <a:rPr lang="en-US" altLang="zh-CN" sz="1400" b="0" i="0" u="none" strike="noStrike">
                          <a:solidFill>
                            <a:srgbClr val="333333"/>
                          </a:solidFill>
                          <a:latin typeface="微软雅黑" pitchFamily="34" charset="-122"/>
                          <a:ea typeface="微软雅黑" pitchFamily="34" charset="-122"/>
                        </a:rPr>
                        <a:t>11:30-12:00</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solidFill>
                            <a:srgbClr val="333333"/>
                          </a:solidFill>
                          <a:latin typeface="微软雅黑" pitchFamily="34" charset="-122"/>
                          <a:ea typeface="微软雅黑" pitchFamily="34" charset="-122"/>
                        </a:rPr>
                        <a:t>基于电子学的太赫兹测试技术</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333333"/>
                          </a:solidFill>
                          <a:latin typeface="微软雅黑" pitchFamily="34" charset="-122"/>
                          <a:ea typeface="微软雅黑" pitchFamily="34" charset="-122"/>
                        </a:rPr>
                        <a:t>中电科</a:t>
                      </a:r>
                      <a:r>
                        <a:rPr lang="en-US" altLang="zh-CN" sz="1400" b="0" i="0" u="none" strike="noStrike" dirty="0">
                          <a:solidFill>
                            <a:srgbClr val="333333"/>
                          </a:solidFill>
                          <a:latin typeface="微软雅黑" pitchFamily="34" charset="-122"/>
                          <a:ea typeface="微软雅黑" pitchFamily="34" charset="-122"/>
                        </a:rPr>
                        <a:t>41</a:t>
                      </a:r>
                      <a:r>
                        <a:rPr lang="zh-CN" altLang="en-US" sz="1400" b="0" i="0" u="none" strike="noStrike" dirty="0">
                          <a:solidFill>
                            <a:srgbClr val="333333"/>
                          </a:solidFill>
                          <a:latin typeface="微软雅黑" pitchFamily="34" charset="-122"/>
                          <a:ea typeface="微软雅黑" pitchFamily="34" charset="-122"/>
                        </a:rPr>
                        <a:t>所高级工程师 邓建钦博士</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3695">
                <a:tc>
                  <a:txBody>
                    <a:bodyPr/>
                    <a:lstStyle/>
                    <a:p>
                      <a:pPr algn="ctr" fontAlgn="ctr"/>
                      <a:r>
                        <a:rPr lang="en-US" altLang="zh-CN" sz="1400" b="0" i="0" u="none" strike="noStrike">
                          <a:solidFill>
                            <a:srgbClr val="333333"/>
                          </a:solidFill>
                          <a:latin typeface="微软雅黑" pitchFamily="34" charset="-122"/>
                          <a:ea typeface="微软雅黑" pitchFamily="34" charset="-122"/>
                        </a:rPr>
                        <a:t>12:00-12:30</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solidFill>
                            <a:srgbClr val="333333"/>
                          </a:solidFill>
                          <a:latin typeface="微软雅黑" pitchFamily="34" charset="-122"/>
                          <a:ea typeface="微软雅黑" pitchFamily="34" charset="-122"/>
                        </a:rPr>
                        <a:t>低成本毫米波超低剖面相控阵天线技术</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smtClean="0">
                          <a:solidFill>
                            <a:srgbClr val="333333"/>
                          </a:solidFill>
                          <a:latin typeface="微软雅黑" pitchFamily="34" charset="-122"/>
                          <a:ea typeface="微软雅黑" pitchFamily="34" charset="-122"/>
                        </a:rPr>
                        <a:t>成都瑞迪威科技有限公司</a:t>
                      </a:r>
                      <a:r>
                        <a:rPr lang="zh-CN" altLang="en-US" sz="1400" b="0" i="0" u="none" strike="noStrike" kern="1200" dirty="0" smtClean="0">
                          <a:solidFill>
                            <a:srgbClr val="333333"/>
                          </a:solidFill>
                          <a:latin typeface="微软雅黑" pitchFamily="34" charset="-122"/>
                          <a:ea typeface="微软雅黑" pitchFamily="34" charset="-122"/>
                          <a:cs typeface="+mn-cs"/>
                        </a:rPr>
                        <a:t>首席天线设计师 </a:t>
                      </a:r>
                      <a:r>
                        <a:rPr lang="zh-CN" altLang="en-US" sz="1400" b="0" i="0" u="none" strike="noStrike" baseline="0" dirty="0" smtClean="0">
                          <a:solidFill>
                            <a:srgbClr val="333333"/>
                          </a:solidFill>
                          <a:latin typeface="微软雅黑" pitchFamily="34" charset="-122"/>
                          <a:ea typeface="微软雅黑" pitchFamily="34" charset="-122"/>
                        </a:rPr>
                        <a:t> 陈涛</a:t>
                      </a:r>
                      <a:endParaRPr lang="zh-CN" altLang="en-US" sz="1400" b="0" i="0" u="none" strike="noStrike" dirty="0">
                        <a:solidFill>
                          <a:srgbClr val="333333"/>
                        </a:solidFill>
                        <a:latin typeface="微软雅黑" pitchFamily="34" charset="-122"/>
                        <a:ea typeface="微软雅黑" pitchFamily="34" charset="-122"/>
                      </a:endParaRP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3695">
                <a:tc>
                  <a:txBody>
                    <a:bodyPr/>
                    <a:lstStyle/>
                    <a:p>
                      <a:pPr algn="ctr" fontAlgn="ctr"/>
                      <a:r>
                        <a:rPr lang="en-US" altLang="zh-CN" sz="1400" b="0" i="0" u="none" strike="noStrike">
                          <a:solidFill>
                            <a:srgbClr val="333333"/>
                          </a:solidFill>
                          <a:latin typeface="微软雅黑" pitchFamily="34" charset="-122"/>
                          <a:ea typeface="微软雅黑" pitchFamily="34" charset="-122"/>
                        </a:rPr>
                        <a:t>12:30-13:30</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zh-CN" altLang="en-US" sz="1400" b="0" i="0" u="none" strike="noStrike" dirty="0">
                          <a:solidFill>
                            <a:srgbClr val="333333"/>
                          </a:solidFill>
                          <a:latin typeface="微软雅黑" pitchFamily="34" charset="-122"/>
                          <a:ea typeface="微软雅黑" pitchFamily="34" charset="-122"/>
                        </a:rPr>
                        <a:t>午餐、讨论</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r>
            </a:tbl>
          </a:graphicData>
        </a:graphic>
      </p:graphicFrame>
      <p:grpSp>
        <p:nvGrpSpPr>
          <p:cNvPr id="9" name="组合 57"/>
          <p:cNvGrpSpPr/>
          <p:nvPr/>
        </p:nvGrpSpPr>
        <p:grpSpPr>
          <a:xfrm>
            <a:off x="1100783" y="303957"/>
            <a:ext cx="9433048" cy="595228"/>
            <a:chOff x="1892871" y="284793"/>
            <a:chExt cx="9433048" cy="595228"/>
          </a:xfrm>
        </p:grpSpPr>
        <p:cxnSp>
          <p:nvCxnSpPr>
            <p:cNvPr id="11" name="直接连接符 10"/>
            <p:cNvCxnSpPr/>
            <p:nvPr/>
          </p:nvCxnSpPr>
          <p:spPr>
            <a:xfrm>
              <a:off x="1892871" y="876300"/>
              <a:ext cx="9433048" cy="3721"/>
            </a:xfrm>
            <a:prstGeom prst="line">
              <a:avLst/>
            </a:prstGeom>
            <a:ln w="50800">
              <a:solidFill>
                <a:srgbClr val="ED1C24"/>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892871" y="284793"/>
              <a:ext cx="9289032" cy="461665"/>
            </a:xfrm>
            <a:prstGeom prst="rect">
              <a:avLst/>
            </a:prstGeom>
            <a:ln>
              <a:noFill/>
            </a:ln>
          </p:spPr>
          <p:txBody>
            <a:bodyPr wrap="square">
              <a:spAutoFit/>
            </a:bodyPr>
            <a:lstStyle/>
            <a:p>
              <a:r>
                <a:rPr lang="zh-CN" altLang="en-US" sz="2400" b="1" dirty="0" smtClean="0">
                  <a:solidFill>
                    <a:srgbClr val="0A4C89"/>
                  </a:solidFill>
                  <a:latin typeface="微软雅黑" panose="020B0503020204020204" pitchFamily="34" charset="-122"/>
                  <a:ea typeface="微软雅黑" panose="020B0503020204020204" pitchFamily="34" charset="-122"/>
                </a:rPr>
                <a:t>活动议程</a:t>
              </a:r>
              <a:endParaRPr lang="zh-CN" altLang="en-US" sz="2400" b="1" dirty="0">
                <a:solidFill>
                  <a:srgbClr val="0A4C89"/>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612086" y="5883520"/>
          <a:ext cx="7185772" cy="397101"/>
        </p:xfrm>
        <a:graphic>
          <a:graphicData uri="http://schemas.openxmlformats.org/drawingml/2006/table">
            <a:tbl>
              <a:tblPr firstRow="1" bandRow="1">
                <a:tableStyleId>{F2DE63D5-997A-4646-A377-4702673A728D}</a:tableStyleId>
              </a:tblPr>
              <a:tblGrid>
                <a:gridCol w="7185772"/>
              </a:tblGrid>
              <a:tr h="397101">
                <a:tc>
                  <a:txBody>
                    <a:bodyPr/>
                    <a:lstStyle/>
                    <a:p>
                      <a:pPr algn="ctr"/>
                      <a:r>
                        <a:rPr lang="zh-CN" altLang="en-US" sz="1400" b="0" u="none" strike="noStrike" kern="1200" dirty="0" smtClean="0">
                          <a:solidFill>
                            <a:schemeClr val="tx1"/>
                          </a:solidFill>
                          <a:latin typeface="微软雅黑" pitchFamily="34" charset="-122"/>
                          <a:ea typeface="微软雅黑" pitchFamily="34" charset="-122"/>
                          <a:cs typeface="+mn-cs"/>
                        </a:rPr>
                        <a:t>主持人：中国电子仪器行业协会秘书长  方荣</a:t>
                      </a:r>
                      <a:endParaRPr lang="zh-CN" altLang="en-US" sz="1400" b="0" u="none" strike="noStrike" kern="1200" dirty="0">
                        <a:solidFill>
                          <a:schemeClr val="tx1"/>
                        </a:solidFill>
                        <a:latin typeface="微软雅黑" pitchFamily="34" charset="-122"/>
                        <a:ea typeface="微软雅黑" pitchFamily="34" charset="-122"/>
                        <a:cs typeface="+mn-cs"/>
                      </a:endParaRPr>
                    </a:p>
                  </a:txBody>
                  <a:tcPr marL="0" marR="0" marT="0" marB="0" anchor="ctr">
                    <a:solidFill>
                      <a:schemeClr val="accent2">
                        <a:lumMod val="40000"/>
                        <a:lumOff val="60000"/>
                      </a:schemeClr>
                    </a:solidFill>
                  </a:tcPr>
                </a:tc>
              </a:tr>
            </a:tbl>
          </a:graphicData>
        </a:graphic>
      </p:graphicFrame>
      <p:sp>
        <p:nvSpPr>
          <p:cNvPr id="20" name="TextBox 19"/>
          <p:cNvSpPr txBox="1"/>
          <p:nvPr/>
        </p:nvSpPr>
        <p:spPr>
          <a:xfrm>
            <a:off x="8206310" y="1186188"/>
            <a:ext cx="3993775" cy="5207512"/>
          </a:xfrm>
          <a:prstGeom prst="rect">
            <a:avLst/>
          </a:prstGeom>
          <a:noFill/>
        </p:spPr>
        <p:txBody>
          <a:bodyPr wrap="square" lIns="114803" tIns="57401" rIns="114803" bIns="57401" rtlCol="0" anchor="t">
            <a:noAutofit/>
          </a:bodyPr>
          <a:lstStyle/>
          <a:p>
            <a:pPr>
              <a:lnSpc>
                <a:spcPct val="200000"/>
              </a:lnSpc>
            </a:pPr>
            <a:r>
              <a:rPr lang="zh-CN" altLang="en-US" dirty="0" smtClean="0">
                <a:latin typeface="微软雅黑" pitchFamily="34" charset="-122"/>
                <a:ea typeface="微软雅黑" pitchFamily="34" charset="-122"/>
              </a:rPr>
              <a:t>会议之初，中国电子仪器行业协会秘书长方荣进行了致辞，他表示成都是航空航天、雷达、导航技术产业重镇，聚集了大批优秀的器件、系统、设备厂商及科研单位，是中国本土微波射频器件制造基地，在中国射频微波领域占据重要地位，在科技研发上有着自己独特的区位优势。</a:t>
            </a:r>
            <a:endParaRPr lang="zh-CN" altLang="en-US" dirty="0" smtClean="0">
              <a:solidFill>
                <a:schemeClr val="accent4">
                  <a:lumMod val="50000"/>
                </a:schemeClr>
              </a:solidFill>
              <a:latin typeface="微软雅黑" pitchFamily="34" charset="-122"/>
              <a:ea typeface="微软雅黑" pitchFamily="34" charset="-122"/>
            </a:endParaRPr>
          </a:p>
        </p:txBody>
      </p:sp>
      <p:pic>
        <p:nvPicPr>
          <p:cNvPr id="21" name="图片 20" descr="方荣.JPG"/>
          <p:cNvPicPr>
            <a:picLocks noChangeAspect="1"/>
          </p:cNvPicPr>
          <p:nvPr/>
        </p:nvPicPr>
        <p:blipFill>
          <a:blip r:embed="rId2" cstate="screen"/>
          <a:stretch>
            <a:fillRect/>
          </a:stretch>
        </p:blipFill>
        <p:spPr>
          <a:xfrm>
            <a:off x="956767" y="1240541"/>
            <a:ext cx="6480000" cy="4320000"/>
          </a:xfrm>
          <a:prstGeom prst="rect">
            <a:avLst/>
          </a:prstGeom>
        </p:spPr>
      </p:pic>
      <p:grpSp>
        <p:nvGrpSpPr>
          <p:cNvPr id="12" name="组合 57"/>
          <p:cNvGrpSpPr/>
          <p:nvPr/>
        </p:nvGrpSpPr>
        <p:grpSpPr>
          <a:xfrm>
            <a:off x="1100783" y="303957"/>
            <a:ext cx="9433048" cy="595228"/>
            <a:chOff x="1892871" y="284793"/>
            <a:chExt cx="9433048" cy="595228"/>
          </a:xfrm>
        </p:grpSpPr>
        <p:cxnSp>
          <p:nvCxnSpPr>
            <p:cNvPr id="13" name="直接连接符 12"/>
            <p:cNvCxnSpPr/>
            <p:nvPr/>
          </p:nvCxnSpPr>
          <p:spPr>
            <a:xfrm>
              <a:off x="1892871" y="876300"/>
              <a:ext cx="9433048" cy="3721"/>
            </a:xfrm>
            <a:prstGeom prst="line">
              <a:avLst/>
            </a:prstGeom>
            <a:ln w="50800">
              <a:solidFill>
                <a:srgbClr val="ED1C24"/>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892871" y="284793"/>
              <a:ext cx="9289032" cy="461665"/>
            </a:xfrm>
            <a:prstGeom prst="rect">
              <a:avLst/>
            </a:prstGeom>
            <a:ln>
              <a:noFill/>
            </a:ln>
          </p:spPr>
          <p:txBody>
            <a:bodyPr wrap="square">
              <a:spAutoFit/>
            </a:bodyPr>
            <a:lstStyle/>
            <a:p>
              <a:r>
                <a:rPr lang="zh-CN" altLang="en-US" sz="2400" b="1" dirty="0" smtClean="0">
                  <a:solidFill>
                    <a:srgbClr val="0A4C89"/>
                  </a:solidFill>
                  <a:latin typeface="微软雅黑" panose="020B0503020204020204" pitchFamily="34" charset="-122"/>
                  <a:ea typeface="微软雅黑" panose="020B0503020204020204" pitchFamily="34" charset="-122"/>
                </a:rPr>
                <a:t>活动嘉宾</a:t>
              </a:r>
              <a:endParaRPr lang="zh-CN" altLang="en-US" sz="2400" b="1" dirty="0">
                <a:solidFill>
                  <a:srgbClr val="0A4C89"/>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1172791" y="5883520"/>
          <a:ext cx="11305255" cy="397101"/>
        </p:xfrm>
        <a:graphic>
          <a:graphicData uri="http://schemas.openxmlformats.org/drawingml/2006/table">
            <a:tbl>
              <a:tblPr firstRow="1" bandRow="1">
                <a:tableStyleId>{F2DE63D5-997A-4646-A377-4702673A728D}</a:tableStyleId>
              </a:tblPr>
              <a:tblGrid>
                <a:gridCol w="11305255"/>
              </a:tblGrid>
              <a:tr h="397101">
                <a:tc>
                  <a:txBody>
                    <a:bodyPr/>
                    <a:lstStyle/>
                    <a:p>
                      <a:pPr algn="l"/>
                      <a:r>
                        <a:rPr lang="zh-CN" altLang="en-US" sz="1400" b="0" u="none" strike="noStrike" kern="1200" dirty="0" smtClean="0">
                          <a:solidFill>
                            <a:schemeClr val="tx1"/>
                          </a:solidFill>
                          <a:latin typeface="微软雅黑" pitchFamily="34" charset="-122"/>
                          <a:ea typeface="微软雅黑" pitchFamily="34" charset="-122"/>
                          <a:cs typeface="+mn-cs"/>
                        </a:rPr>
                        <a:t>   主办单位领导：    中电会展与信息传播有限公司总经理  </a:t>
                      </a:r>
                      <a:r>
                        <a:rPr lang="zh-CN" altLang="en-US" sz="1400" b="0" u="none" strike="noStrike" kern="1200" smtClean="0">
                          <a:solidFill>
                            <a:schemeClr val="tx1"/>
                          </a:solidFill>
                          <a:latin typeface="微软雅黑" pitchFamily="34" charset="-122"/>
                          <a:ea typeface="微软雅黑" pitchFamily="34" charset="-122"/>
                          <a:cs typeface="+mn-cs"/>
                        </a:rPr>
                        <a:t>崔承哲                                       </a:t>
                      </a:r>
                      <a:r>
                        <a:rPr lang="en-US" altLang="zh-CN" sz="1400" b="0" u="none" strike="noStrike" kern="1200" dirty="0" smtClean="0">
                          <a:solidFill>
                            <a:schemeClr val="tx1"/>
                          </a:solidFill>
                          <a:latin typeface="微软雅黑" pitchFamily="34" charset="-122"/>
                          <a:ea typeface="微软雅黑" pitchFamily="34" charset="-122"/>
                          <a:cs typeface="+mn-cs"/>
                        </a:rPr>
                        <a:t>《</a:t>
                      </a:r>
                      <a:r>
                        <a:rPr lang="zh-CN" altLang="en-US" sz="1400" b="0" u="none" strike="noStrike" kern="1200" dirty="0" smtClean="0">
                          <a:solidFill>
                            <a:schemeClr val="tx1"/>
                          </a:solidFill>
                          <a:latin typeface="微软雅黑" pitchFamily="34" charset="-122"/>
                          <a:ea typeface="微软雅黑" pitchFamily="34" charset="-122"/>
                          <a:cs typeface="+mn-cs"/>
                        </a:rPr>
                        <a:t>电子技术应用</a:t>
                      </a:r>
                      <a:r>
                        <a:rPr lang="en-US" altLang="zh-CN" sz="1400" b="0" u="none" strike="noStrike" kern="1200" dirty="0" smtClean="0">
                          <a:solidFill>
                            <a:schemeClr val="tx1"/>
                          </a:solidFill>
                          <a:latin typeface="微软雅黑" pitchFamily="34" charset="-122"/>
                          <a:ea typeface="微软雅黑" pitchFamily="34" charset="-122"/>
                          <a:cs typeface="+mn-cs"/>
                        </a:rPr>
                        <a:t>》</a:t>
                      </a:r>
                      <a:r>
                        <a:rPr lang="zh-CN" altLang="en-US" sz="1400" b="0" u="none" strike="noStrike" kern="1200" dirty="0" smtClean="0">
                          <a:solidFill>
                            <a:schemeClr val="tx1"/>
                          </a:solidFill>
                          <a:latin typeface="微软雅黑" pitchFamily="34" charset="-122"/>
                          <a:ea typeface="微软雅黑" pitchFamily="34" charset="-122"/>
                          <a:cs typeface="+mn-cs"/>
                        </a:rPr>
                        <a:t>编辑部主任  杨晖</a:t>
                      </a:r>
                      <a:endParaRPr lang="zh-CN" altLang="en-US" sz="1400" b="0" u="none" strike="noStrike" kern="1200" dirty="0">
                        <a:solidFill>
                          <a:schemeClr val="tx1"/>
                        </a:solidFill>
                        <a:latin typeface="微软雅黑" pitchFamily="34" charset="-122"/>
                        <a:ea typeface="微软雅黑" pitchFamily="34" charset="-122"/>
                        <a:cs typeface="+mn-cs"/>
                      </a:endParaRPr>
                    </a:p>
                  </a:txBody>
                  <a:tcPr marL="0" marR="0" marT="0" marB="0" anchor="ctr">
                    <a:solidFill>
                      <a:schemeClr val="accent2">
                        <a:lumMod val="40000"/>
                        <a:lumOff val="60000"/>
                      </a:schemeClr>
                    </a:solidFill>
                  </a:tcPr>
                </a:tc>
              </a:tr>
            </a:tbl>
          </a:graphicData>
        </a:graphic>
      </p:graphicFrame>
      <p:pic>
        <p:nvPicPr>
          <p:cNvPr id="12" name="图片 11" descr="崔承哲.JPG"/>
          <p:cNvPicPr>
            <a:picLocks noChangeAspect="1"/>
          </p:cNvPicPr>
          <p:nvPr/>
        </p:nvPicPr>
        <p:blipFill>
          <a:blip r:embed="rId2" cstate="screen"/>
          <a:stretch>
            <a:fillRect/>
          </a:stretch>
        </p:blipFill>
        <p:spPr>
          <a:xfrm>
            <a:off x="1172791" y="1672109"/>
            <a:ext cx="5400000" cy="3600000"/>
          </a:xfrm>
          <a:prstGeom prst="rect">
            <a:avLst/>
          </a:prstGeom>
        </p:spPr>
      </p:pic>
      <p:pic>
        <p:nvPicPr>
          <p:cNvPr id="13" name="图片 12" descr="杨晖.JPG"/>
          <p:cNvPicPr>
            <a:picLocks noChangeAspect="1"/>
          </p:cNvPicPr>
          <p:nvPr/>
        </p:nvPicPr>
        <p:blipFill>
          <a:blip r:embed="rId3" cstate="screen"/>
          <a:srcRect/>
          <a:stretch>
            <a:fillRect/>
          </a:stretch>
        </p:blipFill>
        <p:spPr>
          <a:xfrm>
            <a:off x="6717407" y="1672109"/>
            <a:ext cx="5400000" cy="3617952"/>
          </a:xfrm>
          <a:prstGeom prst="rect">
            <a:avLst/>
          </a:prstGeom>
        </p:spPr>
      </p:pic>
      <p:grpSp>
        <p:nvGrpSpPr>
          <p:cNvPr id="14" name="组合 57"/>
          <p:cNvGrpSpPr/>
          <p:nvPr/>
        </p:nvGrpSpPr>
        <p:grpSpPr>
          <a:xfrm>
            <a:off x="1100783" y="303957"/>
            <a:ext cx="9433048" cy="595228"/>
            <a:chOff x="1892871" y="284793"/>
            <a:chExt cx="9433048" cy="595228"/>
          </a:xfrm>
        </p:grpSpPr>
        <p:cxnSp>
          <p:nvCxnSpPr>
            <p:cNvPr id="15" name="直接连接符 14"/>
            <p:cNvCxnSpPr/>
            <p:nvPr/>
          </p:nvCxnSpPr>
          <p:spPr>
            <a:xfrm>
              <a:off x="1892871" y="876300"/>
              <a:ext cx="9433048" cy="3721"/>
            </a:xfrm>
            <a:prstGeom prst="line">
              <a:avLst/>
            </a:prstGeom>
            <a:ln w="50800">
              <a:solidFill>
                <a:srgbClr val="ED1C24"/>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892871" y="284793"/>
              <a:ext cx="9289032" cy="461665"/>
            </a:xfrm>
            <a:prstGeom prst="rect">
              <a:avLst/>
            </a:prstGeom>
            <a:ln>
              <a:noFill/>
            </a:ln>
          </p:spPr>
          <p:txBody>
            <a:bodyPr wrap="square">
              <a:spAutoFit/>
            </a:bodyPr>
            <a:lstStyle/>
            <a:p>
              <a:r>
                <a:rPr lang="zh-CN" altLang="en-US" sz="2400" b="1" dirty="0" smtClean="0">
                  <a:solidFill>
                    <a:srgbClr val="0A4C89"/>
                  </a:solidFill>
                  <a:latin typeface="微软雅黑" panose="020B0503020204020204" pitchFamily="34" charset="-122"/>
                  <a:ea typeface="微软雅黑" panose="020B0503020204020204" pitchFamily="34" charset="-122"/>
                </a:rPr>
                <a:t>活动嘉宾</a:t>
              </a:r>
              <a:endParaRPr lang="zh-CN" altLang="en-US" sz="2400" b="1" dirty="0">
                <a:solidFill>
                  <a:srgbClr val="0A4C89"/>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612086" y="6027536"/>
          <a:ext cx="7185772" cy="397101"/>
        </p:xfrm>
        <a:graphic>
          <a:graphicData uri="http://schemas.openxmlformats.org/drawingml/2006/table">
            <a:tbl>
              <a:tblPr firstRow="1" bandRow="1">
                <a:tableStyleId>{F2DE63D5-997A-4646-A377-4702673A728D}</a:tableStyleId>
              </a:tblPr>
              <a:tblGrid>
                <a:gridCol w="7185772"/>
              </a:tblGrid>
              <a:tr h="397101">
                <a:tc>
                  <a:txBody>
                    <a:bodyPr/>
                    <a:lstStyle/>
                    <a:p>
                      <a:pPr algn="ctr"/>
                      <a:r>
                        <a:rPr lang="zh-CN" altLang="en-US" sz="1400" b="0" i="0" u="none" strike="noStrike" dirty="0" smtClean="0">
                          <a:solidFill>
                            <a:srgbClr val="333333"/>
                          </a:solidFill>
                          <a:latin typeface="微软雅黑" pitchFamily="34" charset="-122"/>
                          <a:ea typeface="微软雅黑" pitchFamily="34" charset="-122"/>
                        </a:rPr>
                        <a:t>中国电子科技集团公司首席科学家  刘祖深</a:t>
                      </a:r>
                      <a:endParaRPr lang="zh-CN" altLang="en-US" sz="1400" b="0" u="none" strike="noStrike" kern="1200" dirty="0">
                        <a:solidFill>
                          <a:schemeClr val="tx1"/>
                        </a:solidFill>
                        <a:latin typeface="微软雅黑" pitchFamily="34" charset="-122"/>
                        <a:ea typeface="微软雅黑" pitchFamily="34" charset="-122"/>
                        <a:cs typeface="+mn-cs"/>
                      </a:endParaRPr>
                    </a:p>
                  </a:txBody>
                  <a:tcPr marL="0" marR="0" marT="0" marB="0" anchor="ctr">
                    <a:solidFill>
                      <a:schemeClr val="accent2">
                        <a:lumMod val="40000"/>
                        <a:lumOff val="60000"/>
                      </a:schemeClr>
                    </a:solidFill>
                  </a:tcPr>
                </a:tc>
              </a:tr>
            </a:tbl>
          </a:graphicData>
        </a:graphic>
      </p:graphicFrame>
      <p:sp>
        <p:nvSpPr>
          <p:cNvPr id="20" name="TextBox 19"/>
          <p:cNvSpPr txBox="1"/>
          <p:nvPr/>
        </p:nvSpPr>
        <p:spPr>
          <a:xfrm>
            <a:off x="8206310" y="1186187"/>
            <a:ext cx="3993775" cy="5454473"/>
          </a:xfrm>
          <a:prstGeom prst="rect">
            <a:avLst/>
          </a:prstGeom>
          <a:noFill/>
        </p:spPr>
        <p:txBody>
          <a:bodyPr wrap="square" lIns="114803" tIns="57401" rIns="114803" bIns="57401" rtlCol="0" anchor="t">
            <a:noAutofit/>
          </a:bodyPr>
          <a:lstStyle/>
          <a:p>
            <a:pPr>
              <a:lnSpc>
                <a:spcPct val="200000"/>
              </a:lnSpc>
            </a:pPr>
            <a:r>
              <a:rPr lang="zh-CN" altLang="en-US" dirty="0" smtClean="0">
                <a:latin typeface="微软雅黑" pitchFamily="34" charset="-122"/>
                <a:ea typeface="微软雅黑" pitchFamily="34" charset="-122"/>
              </a:rPr>
              <a:t>来自中国电子科技集团公司的首席科学家刘祖深以</a:t>
            </a:r>
            <a:r>
              <a:rPr lang="en-US" altLang="zh-CN" dirty="0" smtClean="0">
                <a:latin typeface="微软雅黑" pitchFamily="34" charset="-122"/>
                <a:ea typeface="微软雅黑" pitchFamily="34" charset="-122"/>
              </a:rPr>
              <a:t>5G</a:t>
            </a:r>
            <a:r>
              <a:rPr lang="zh-CN" altLang="en-US" dirty="0" smtClean="0">
                <a:latin typeface="微软雅黑" pitchFamily="34" charset="-122"/>
                <a:ea typeface="微软雅黑" pitchFamily="34" charset="-122"/>
              </a:rPr>
              <a:t>需求与技术研发为切入点，从</a:t>
            </a:r>
            <a:r>
              <a:rPr lang="en-US" altLang="zh-CN" dirty="0" smtClean="0">
                <a:latin typeface="微软雅黑" pitchFamily="34" charset="-122"/>
                <a:ea typeface="微软雅黑" pitchFamily="34" charset="-122"/>
              </a:rPr>
              <a:t>5G</a:t>
            </a:r>
            <a:r>
              <a:rPr lang="zh-CN" altLang="en-US" dirty="0" smtClean="0">
                <a:latin typeface="微软雅黑" pitchFamily="34" charset="-122"/>
                <a:ea typeface="微软雅黑" pitchFamily="34" charset="-122"/>
              </a:rPr>
              <a:t>测试技术体系与产品体系、</a:t>
            </a:r>
            <a:r>
              <a:rPr lang="en-US" altLang="zh-CN" dirty="0" smtClean="0">
                <a:latin typeface="微软雅黑" pitchFamily="34" charset="-122"/>
                <a:ea typeface="微软雅黑" pitchFamily="34" charset="-122"/>
              </a:rPr>
              <a:t>5G</a:t>
            </a:r>
            <a:r>
              <a:rPr lang="zh-CN" altLang="en-US" dirty="0" smtClean="0">
                <a:latin typeface="微软雅黑" pitchFamily="34" charset="-122"/>
                <a:ea typeface="微软雅黑" pitchFamily="34" charset="-122"/>
              </a:rPr>
              <a:t>测试需求与关键技术突破，逐步深入地剖析了国产测试仪器最新进展和关键技术突破情况。去年，</a:t>
            </a:r>
            <a:r>
              <a:rPr lang="en-US" altLang="zh-CN" dirty="0" smtClean="0">
                <a:latin typeface="微软雅黑" pitchFamily="34" charset="-122"/>
                <a:ea typeface="微软雅黑" pitchFamily="34" charset="-122"/>
              </a:rPr>
              <a:t>3GPP</a:t>
            </a:r>
            <a:r>
              <a:rPr lang="zh-CN" altLang="en-US" dirty="0" smtClean="0">
                <a:latin typeface="微软雅黑" pitchFamily="34" charset="-122"/>
                <a:ea typeface="微软雅黑" pitchFamily="34" charset="-122"/>
              </a:rPr>
              <a:t>正式批准第五代移动通信</a:t>
            </a:r>
            <a:r>
              <a:rPr lang="en-US" altLang="zh-CN" dirty="0" smtClean="0">
                <a:latin typeface="微软雅黑" pitchFamily="34" charset="-122"/>
                <a:ea typeface="微软雅黑" pitchFamily="34" charset="-122"/>
              </a:rPr>
              <a:t>(5G)</a:t>
            </a:r>
            <a:r>
              <a:rPr lang="zh-CN" altLang="en-US" dirty="0" smtClean="0">
                <a:latin typeface="微软雅黑" pitchFamily="34" charset="-122"/>
                <a:ea typeface="微软雅黑" pitchFamily="34" charset="-122"/>
              </a:rPr>
              <a:t>独立组网标准冻结，标志着</a:t>
            </a:r>
            <a:r>
              <a:rPr lang="en-US" altLang="zh-CN" dirty="0" smtClean="0">
                <a:latin typeface="微软雅黑" pitchFamily="34" charset="-122"/>
                <a:ea typeface="微软雅黑" pitchFamily="34" charset="-122"/>
              </a:rPr>
              <a:t>5G</a:t>
            </a:r>
            <a:r>
              <a:rPr lang="zh-CN" altLang="en-US" dirty="0" smtClean="0">
                <a:latin typeface="微软雅黑" pitchFamily="34" charset="-122"/>
                <a:ea typeface="微软雅黑" pitchFamily="34" charset="-122"/>
              </a:rPr>
              <a:t>已具备了构建端到端全新的业务能力，</a:t>
            </a:r>
            <a:r>
              <a:rPr lang="en-US" altLang="zh-CN" dirty="0" smtClean="0">
                <a:latin typeface="微软雅黑" pitchFamily="34" charset="-122"/>
                <a:ea typeface="微软雅黑" pitchFamily="34" charset="-122"/>
              </a:rPr>
              <a:t>5G</a:t>
            </a:r>
            <a:r>
              <a:rPr lang="zh-CN" altLang="en-US" dirty="0" smtClean="0">
                <a:latin typeface="微软雅黑" pitchFamily="34" charset="-122"/>
                <a:ea typeface="微软雅黑" pitchFamily="34" charset="-122"/>
              </a:rPr>
              <a:t>商用已经进入了全面冲刺阶段。</a:t>
            </a:r>
            <a:endParaRPr lang="zh-CN" altLang="en-US" dirty="0" smtClean="0">
              <a:solidFill>
                <a:schemeClr val="accent4">
                  <a:lumMod val="50000"/>
                </a:schemeClr>
              </a:solidFill>
              <a:latin typeface="微软雅黑" pitchFamily="34" charset="-122"/>
              <a:ea typeface="微软雅黑" pitchFamily="34" charset="-122"/>
            </a:endParaRPr>
          </a:p>
        </p:txBody>
      </p:sp>
      <p:pic>
        <p:nvPicPr>
          <p:cNvPr id="12" name="图片 11" descr="刘祖深.JPG"/>
          <p:cNvPicPr>
            <a:picLocks noChangeAspect="1"/>
          </p:cNvPicPr>
          <p:nvPr/>
        </p:nvPicPr>
        <p:blipFill>
          <a:blip r:embed="rId2" cstate="screen"/>
          <a:srcRect/>
          <a:stretch>
            <a:fillRect/>
          </a:stretch>
        </p:blipFill>
        <p:spPr>
          <a:xfrm>
            <a:off x="956767" y="1456085"/>
            <a:ext cx="6480000" cy="4355944"/>
          </a:xfrm>
          <a:prstGeom prst="rect">
            <a:avLst/>
          </a:prstGeom>
        </p:spPr>
      </p:pic>
      <p:grpSp>
        <p:nvGrpSpPr>
          <p:cNvPr id="13" name="组合 57"/>
          <p:cNvGrpSpPr/>
          <p:nvPr/>
        </p:nvGrpSpPr>
        <p:grpSpPr>
          <a:xfrm>
            <a:off x="1100783" y="303957"/>
            <a:ext cx="9433048" cy="595228"/>
            <a:chOff x="1892871" y="284793"/>
            <a:chExt cx="9433048" cy="595228"/>
          </a:xfrm>
        </p:grpSpPr>
        <p:cxnSp>
          <p:nvCxnSpPr>
            <p:cNvPr id="14" name="直接连接符 13"/>
            <p:cNvCxnSpPr/>
            <p:nvPr/>
          </p:nvCxnSpPr>
          <p:spPr>
            <a:xfrm>
              <a:off x="1892871" y="876300"/>
              <a:ext cx="9433048" cy="3721"/>
            </a:xfrm>
            <a:prstGeom prst="line">
              <a:avLst/>
            </a:prstGeom>
            <a:ln w="50800">
              <a:solidFill>
                <a:srgbClr val="ED1C24"/>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892871" y="284793"/>
              <a:ext cx="9289032" cy="461665"/>
            </a:xfrm>
            <a:prstGeom prst="rect">
              <a:avLst/>
            </a:prstGeom>
            <a:ln>
              <a:noFill/>
            </a:ln>
          </p:spPr>
          <p:txBody>
            <a:bodyPr wrap="square">
              <a:spAutoFit/>
            </a:bodyPr>
            <a:lstStyle/>
            <a:p>
              <a:r>
                <a:rPr lang="zh-CN" altLang="en-US" sz="2400" b="1" dirty="0" smtClean="0">
                  <a:solidFill>
                    <a:srgbClr val="0A4C89"/>
                  </a:solidFill>
                  <a:latin typeface="微软雅黑" panose="020B0503020204020204" pitchFamily="34" charset="-122"/>
                  <a:ea typeface="微软雅黑" panose="020B0503020204020204" pitchFamily="34" charset="-122"/>
                </a:rPr>
                <a:t>活动嘉宾</a:t>
              </a:r>
              <a:endParaRPr lang="zh-CN" altLang="en-US" sz="2400" b="1" dirty="0">
                <a:solidFill>
                  <a:srgbClr val="0A4C89"/>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王兰.JPG"/>
          <p:cNvPicPr>
            <a:picLocks noChangeAspect="1"/>
          </p:cNvPicPr>
          <p:nvPr/>
        </p:nvPicPr>
        <p:blipFill>
          <a:blip r:embed="rId2" cstate="screen"/>
          <a:srcRect/>
          <a:stretch>
            <a:fillRect/>
          </a:stretch>
        </p:blipFill>
        <p:spPr>
          <a:xfrm>
            <a:off x="956767" y="1456085"/>
            <a:ext cx="6480000" cy="4340019"/>
          </a:xfrm>
          <a:prstGeom prst="rect">
            <a:avLst/>
          </a:prstGeom>
        </p:spPr>
      </p:pic>
      <p:graphicFrame>
        <p:nvGraphicFramePr>
          <p:cNvPr id="9" name="表格 8"/>
          <p:cNvGraphicFramePr>
            <a:graphicFrameLocks noGrp="1"/>
          </p:cNvGraphicFramePr>
          <p:nvPr/>
        </p:nvGraphicFramePr>
        <p:xfrm>
          <a:off x="612086" y="6027536"/>
          <a:ext cx="7185772" cy="397101"/>
        </p:xfrm>
        <a:graphic>
          <a:graphicData uri="http://schemas.openxmlformats.org/drawingml/2006/table">
            <a:tbl>
              <a:tblPr firstRow="1" bandRow="1">
                <a:tableStyleId>{F2DE63D5-997A-4646-A377-4702673A728D}</a:tableStyleId>
              </a:tblPr>
              <a:tblGrid>
                <a:gridCol w="7185772"/>
              </a:tblGrid>
              <a:tr h="397101">
                <a:tc>
                  <a:txBody>
                    <a:bodyPr/>
                    <a:lstStyle/>
                    <a:p>
                      <a:pPr algn="ctr" fontAlgn="ctr"/>
                      <a:r>
                        <a:rPr lang="zh-CN" altLang="en-US" sz="1400" b="0" i="0" u="none" strike="noStrike" dirty="0" smtClean="0">
                          <a:solidFill>
                            <a:srgbClr val="333333"/>
                          </a:solidFill>
                          <a:latin typeface="微软雅黑" pitchFamily="34" charset="-122"/>
                          <a:ea typeface="微软雅黑" pitchFamily="34" charset="-122"/>
                        </a:rPr>
                        <a:t>电子科技大学博士  王兰</a:t>
                      </a:r>
                      <a:endParaRPr lang="zh-CN" altLang="en-US" sz="1400" b="0" i="0" u="none" strike="noStrike" dirty="0">
                        <a:solidFill>
                          <a:srgbClr val="333333"/>
                        </a:solidFill>
                        <a:latin typeface="微软雅黑" pitchFamily="34" charset="-122"/>
                        <a:ea typeface="微软雅黑" pitchFamily="34" charset="-122"/>
                      </a:endParaRPr>
                    </a:p>
                  </a:txBody>
                  <a:tcPr marL="0" marR="0" marT="0" marB="0" anchor="ctr">
                    <a:solidFill>
                      <a:schemeClr val="accent2">
                        <a:lumMod val="40000"/>
                        <a:lumOff val="60000"/>
                      </a:schemeClr>
                    </a:solidFill>
                  </a:tcPr>
                </a:tc>
              </a:tr>
            </a:tbl>
          </a:graphicData>
        </a:graphic>
      </p:graphicFrame>
      <p:sp>
        <p:nvSpPr>
          <p:cNvPr id="20" name="TextBox 19"/>
          <p:cNvSpPr txBox="1"/>
          <p:nvPr/>
        </p:nvSpPr>
        <p:spPr>
          <a:xfrm>
            <a:off x="8206310" y="1186188"/>
            <a:ext cx="3993775" cy="6046462"/>
          </a:xfrm>
          <a:prstGeom prst="rect">
            <a:avLst/>
          </a:prstGeom>
          <a:noFill/>
        </p:spPr>
        <p:txBody>
          <a:bodyPr wrap="square" lIns="114803" tIns="57401" rIns="114803" bIns="57401" rtlCol="0" anchor="t">
            <a:noAutofit/>
          </a:bodyPr>
          <a:lstStyle/>
          <a:p>
            <a:pPr>
              <a:lnSpc>
                <a:spcPct val="200000"/>
              </a:lnSpc>
            </a:pPr>
            <a:r>
              <a:rPr lang="zh-CN" altLang="en-US" dirty="0" smtClean="0">
                <a:latin typeface="微软雅黑" pitchFamily="34" charset="-122"/>
                <a:ea typeface="微软雅黑" pitchFamily="34" charset="-122"/>
              </a:rPr>
              <a:t>电子科技大学在国内太赫兹通信技术创新与研发方面取得了较为突出的成果。来自电子科技大学的王兰博士在研讨会现场介绍了基于直接调制方式的太赫兹通信系统以及该通信方案的核心关键技术高速调制器。包括太赫兹空间阵列调制器、太赫兹调制芯片及模块，以及太赫兹片上高精度移相器。其最新研究成果表明太赫兹直接调制器调制速率可达</a:t>
            </a:r>
            <a:r>
              <a:rPr lang="en-US" altLang="zh-CN" dirty="0" smtClean="0">
                <a:latin typeface="微软雅黑" pitchFamily="34" charset="-122"/>
                <a:ea typeface="微软雅黑" pitchFamily="34" charset="-122"/>
              </a:rPr>
              <a:t>10Gbps</a:t>
            </a:r>
            <a:r>
              <a:rPr lang="zh-CN" altLang="en-US" dirty="0" smtClean="0">
                <a:latin typeface="微软雅黑" pitchFamily="34" charset="-122"/>
                <a:ea typeface="微软雅黑" pitchFamily="34" charset="-122"/>
              </a:rPr>
              <a:t>。</a:t>
            </a:r>
            <a:endParaRPr lang="zh-CN" altLang="en-US" dirty="0" smtClean="0">
              <a:solidFill>
                <a:schemeClr val="accent4">
                  <a:lumMod val="50000"/>
                </a:schemeClr>
              </a:solidFill>
              <a:latin typeface="微软雅黑" pitchFamily="34" charset="-122"/>
              <a:ea typeface="微软雅黑" pitchFamily="34" charset="-122"/>
            </a:endParaRPr>
          </a:p>
        </p:txBody>
      </p:sp>
      <p:grpSp>
        <p:nvGrpSpPr>
          <p:cNvPr id="12" name="组合 57"/>
          <p:cNvGrpSpPr/>
          <p:nvPr/>
        </p:nvGrpSpPr>
        <p:grpSpPr>
          <a:xfrm>
            <a:off x="1100783" y="303957"/>
            <a:ext cx="9433048" cy="595228"/>
            <a:chOff x="1892871" y="284793"/>
            <a:chExt cx="9433048" cy="595228"/>
          </a:xfrm>
        </p:grpSpPr>
        <p:cxnSp>
          <p:nvCxnSpPr>
            <p:cNvPr id="14" name="直接连接符 13"/>
            <p:cNvCxnSpPr/>
            <p:nvPr/>
          </p:nvCxnSpPr>
          <p:spPr>
            <a:xfrm>
              <a:off x="1892871" y="876300"/>
              <a:ext cx="9433048" cy="3721"/>
            </a:xfrm>
            <a:prstGeom prst="line">
              <a:avLst/>
            </a:prstGeom>
            <a:ln w="50800">
              <a:solidFill>
                <a:srgbClr val="ED1C24"/>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892871" y="284793"/>
              <a:ext cx="9289032" cy="461665"/>
            </a:xfrm>
            <a:prstGeom prst="rect">
              <a:avLst/>
            </a:prstGeom>
            <a:ln>
              <a:noFill/>
            </a:ln>
          </p:spPr>
          <p:txBody>
            <a:bodyPr wrap="square">
              <a:spAutoFit/>
            </a:bodyPr>
            <a:lstStyle/>
            <a:p>
              <a:r>
                <a:rPr lang="zh-CN" altLang="en-US" sz="2400" b="1" dirty="0" smtClean="0">
                  <a:solidFill>
                    <a:srgbClr val="0A4C89"/>
                  </a:solidFill>
                  <a:latin typeface="微软雅黑" panose="020B0503020204020204" pitchFamily="34" charset="-122"/>
                  <a:ea typeface="微软雅黑" panose="020B0503020204020204" pitchFamily="34" charset="-122"/>
                </a:rPr>
                <a:t>活动嘉宾</a:t>
              </a:r>
              <a:endParaRPr lang="zh-CN" altLang="en-US" sz="2400" b="1" dirty="0">
                <a:solidFill>
                  <a:srgbClr val="0A4C89"/>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朱俊峰.JPG"/>
          <p:cNvPicPr>
            <a:picLocks noChangeAspect="1"/>
          </p:cNvPicPr>
          <p:nvPr/>
        </p:nvPicPr>
        <p:blipFill>
          <a:blip r:embed="rId2" cstate="screen"/>
          <a:srcRect/>
          <a:stretch>
            <a:fillRect/>
          </a:stretch>
        </p:blipFill>
        <p:spPr>
          <a:xfrm>
            <a:off x="956767" y="1456085"/>
            <a:ext cx="6480000" cy="4340019"/>
          </a:xfrm>
          <a:prstGeom prst="rect">
            <a:avLst/>
          </a:prstGeom>
        </p:spPr>
      </p:pic>
      <p:graphicFrame>
        <p:nvGraphicFramePr>
          <p:cNvPr id="9" name="表格 8"/>
          <p:cNvGraphicFramePr>
            <a:graphicFrameLocks noGrp="1"/>
          </p:cNvGraphicFramePr>
          <p:nvPr/>
        </p:nvGraphicFramePr>
        <p:xfrm>
          <a:off x="612086" y="6027536"/>
          <a:ext cx="7185772" cy="397101"/>
        </p:xfrm>
        <a:graphic>
          <a:graphicData uri="http://schemas.openxmlformats.org/drawingml/2006/table">
            <a:tbl>
              <a:tblPr firstRow="1" bandRow="1">
                <a:tableStyleId>{F2DE63D5-997A-4646-A377-4702673A728D}</a:tableStyleId>
              </a:tblPr>
              <a:tblGrid>
                <a:gridCol w="7185772"/>
              </a:tblGrid>
              <a:tr h="397101">
                <a:tc>
                  <a:txBody>
                    <a:bodyPr/>
                    <a:lstStyle/>
                    <a:p>
                      <a:pPr algn="ctr" fontAlgn="ctr"/>
                      <a:r>
                        <a:rPr lang="en-US" altLang="zh-CN" sz="1400" b="0" i="0" u="none" strike="noStrike" dirty="0" err="1" smtClean="0">
                          <a:solidFill>
                            <a:srgbClr val="333333"/>
                          </a:solidFill>
                          <a:latin typeface="微软雅黑" pitchFamily="34" charset="-122"/>
                          <a:ea typeface="微软雅黑" pitchFamily="34" charset="-122"/>
                        </a:rPr>
                        <a:t>Qorvo</a:t>
                      </a:r>
                      <a:r>
                        <a:rPr lang="en-US" altLang="zh-CN" sz="1400" b="0" i="0" u="none" strike="noStrike" dirty="0" smtClean="0">
                          <a:solidFill>
                            <a:srgbClr val="333333"/>
                          </a:solidFill>
                          <a:latin typeface="微软雅黑" pitchFamily="34" charset="-122"/>
                          <a:ea typeface="微软雅黑" pitchFamily="34" charset="-122"/>
                        </a:rPr>
                        <a:t> </a:t>
                      </a:r>
                      <a:r>
                        <a:rPr lang="zh-CN" altLang="en-US" sz="1400" b="0" i="0" u="none" strike="noStrike" dirty="0" smtClean="0">
                          <a:solidFill>
                            <a:srgbClr val="333333"/>
                          </a:solidFill>
                          <a:latin typeface="微软雅黑" pitchFamily="34" charset="-122"/>
                          <a:ea typeface="微软雅黑" pitchFamily="34" charset="-122"/>
                        </a:rPr>
                        <a:t>高级应用工程师  朱俊峰</a:t>
                      </a:r>
                      <a:endParaRPr lang="en-US" altLang="zh-CN" sz="1400" b="0" i="0" u="none" strike="noStrike" dirty="0">
                        <a:solidFill>
                          <a:srgbClr val="333333"/>
                        </a:solidFill>
                        <a:latin typeface="微软雅黑" pitchFamily="34" charset="-122"/>
                        <a:ea typeface="微软雅黑" pitchFamily="34" charset="-122"/>
                      </a:endParaRPr>
                    </a:p>
                  </a:txBody>
                  <a:tcPr marL="0" marR="0" marT="0" marB="0" anchor="ctr">
                    <a:solidFill>
                      <a:schemeClr val="accent2">
                        <a:lumMod val="40000"/>
                        <a:lumOff val="60000"/>
                      </a:schemeClr>
                    </a:solidFill>
                  </a:tcPr>
                </a:tc>
              </a:tr>
            </a:tbl>
          </a:graphicData>
        </a:graphic>
      </p:graphicFrame>
      <p:sp>
        <p:nvSpPr>
          <p:cNvPr id="20" name="TextBox 19"/>
          <p:cNvSpPr txBox="1"/>
          <p:nvPr/>
        </p:nvSpPr>
        <p:spPr>
          <a:xfrm>
            <a:off x="8206310" y="1186188"/>
            <a:ext cx="3993775" cy="5207512"/>
          </a:xfrm>
          <a:prstGeom prst="rect">
            <a:avLst/>
          </a:prstGeom>
          <a:noFill/>
        </p:spPr>
        <p:txBody>
          <a:bodyPr wrap="square" lIns="114803" tIns="57401" rIns="114803" bIns="57401" rtlCol="0" anchor="t">
            <a:noAutofit/>
          </a:bodyPr>
          <a:lstStyle/>
          <a:p>
            <a:pPr>
              <a:lnSpc>
                <a:spcPct val="200000"/>
              </a:lnSpc>
            </a:pPr>
            <a:r>
              <a:rPr lang="en-US" altLang="zh-CN" dirty="0" smtClean="0">
                <a:latin typeface="微软雅黑" pitchFamily="34" charset="-122"/>
                <a:ea typeface="微软雅黑" pitchFamily="34" charset="-122"/>
              </a:rPr>
              <a:t>5G</a:t>
            </a:r>
            <a:r>
              <a:rPr lang="zh-CN" altLang="en-US" dirty="0" smtClean="0">
                <a:latin typeface="微软雅黑" pitchFamily="34" charset="-122"/>
                <a:ea typeface="微软雅黑" pitchFamily="34" charset="-122"/>
              </a:rPr>
              <a:t>发展中，基站做为用于提供</a:t>
            </a:r>
            <a:r>
              <a:rPr lang="en-US" altLang="zh-CN" dirty="0" smtClean="0">
                <a:latin typeface="微软雅黑" pitchFamily="34" charset="-122"/>
                <a:ea typeface="微软雅黑" pitchFamily="34" charset="-122"/>
              </a:rPr>
              <a:t>5G</a:t>
            </a:r>
            <a:r>
              <a:rPr lang="zh-CN" altLang="en-US" dirty="0" smtClean="0">
                <a:latin typeface="微软雅黑" pitchFamily="34" charset="-122"/>
                <a:ea typeface="微软雅黑" pitchFamily="34" charset="-122"/>
              </a:rPr>
              <a:t>网络服务不可缺失的重要组成部分，其发展和应用得到了广泛的关注和讨论。基站又可根据不同的应用需求分为宏基站、小基站、微基站等。</a:t>
            </a:r>
            <a:r>
              <a:rPr lang="en-US" altLang="zh-CN" dirty="0" err="1" smtClean="0">
                <a:latin typeface="微软雅黑" pitchFamily="34" charset="-122"/>
                <a:ea typeface="微软雅黑" pitchFamily="34" charset="-122"/>
              </a:rPr>
              <a:t>Qorvo</a:t>
            </a:r>
            <a:r>
              <a:rPr lang="zh-CN" altLang="en-US" dirty="0" smtClean="0">
                <a:latin typeface="微软雅黑" pitchFamily="34" charset="-122"/>
                <a:ea typeface="微软雅黑" pitchFamily="34" charset="-122"/>
              </a:rPr>
              <a:t>的高级应用工程师朱俊峰在此次演讲中，论述了几种基站技术的特点以及相互之间的关系。</a:t>
            </a:r>
            <a:endParaRPr lang="zh-CN" altLang="en-US" dirty="0" smtClean="0">
              <a:solidFill>
                <a:schemeClr val="accent4">
                  <a:lumMod val="50000"/>
                </a:schemeClr>
              </a:solidFill>
              <a:latin typeface="微软雅黑" pitchFamily="34" charset="-122"/>
              <a:ea typeface="微软雅黑" pitchFamily="34" charset="-122"/>
            </a:endParaRPr>
          </a:p>
        </p:txBody>
      </p:sp>
      <p:grpSp>
        <p:nvGrpSpPr>
          <p:cNvPr id="12" name="组合 57"/>
          <p:cNvGrpSpPr/>
          <p:nvPr/>
        </p:nvGrpSpPr>
        <p:grpSpPr>
          <a:xfrm>
            <a:off x="1100783" y="303957"/>
            <a:ext cx="9433048" cy="595228"/>
            <a:chOff x="1892871" y="284793"/>
            <a:chExt cx="9433048" cy="595228"/>
          </a:xfrm>
        </p:grpSpPr>
        <p:cxnSp>
          <p:nvCxnSpPr>
            <p:cNvPr id="14" name="直接连接符 13"/>
            <p:cNvCxnSpPr/>
            <p:nvPr/>
          </p:nvCxnSpPr>
          <p:spPr>
            <a:xfrm>
              <a:off x="1892871" y="876300"/>
              <a:ext cx="9433048" cy="3721"/>
            </a:xfrm>
            <a:prstGeom prst="line">
              <a:avLst/>
            </a:prstGeom>
            <a:ln w="50800">
              <a:solidFill>
                <a:srgbClr val="ED1C24"/>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892871" y="284793"/>
              <a:ext cx="9289032" cy="461665"/>
            </a:xfrm>
            <a:prstGeom prst="rect">
              <a:avLst/>
            </a:prstGeom>
            <a:ln>
              <a:noFill/>
            </a:ln>
          </p:spPr>
          <p:txBody>
            <a:bodyPr wrap="square">
              <a:spAutoFit/>
            </a:bodyPr>
            <a:lstStyle/>
            <a:p>
              <a:r>
                <a:rPr lang="zh-CN" altLang="en-US" sz="2400" b="1" dirty="0" smtClean="0">
                  <a:solidFill>
                    <a:srgbClr val="0A4C89"/>
                  </a:solidFill>
                  <a:latin typeface="微软雅黑" panose="020B0503020204020204" pitchFamily="34" charset="-122"/>
                  <a:ea typeface="微软雅黑" panose="020B0503020204020204" pitchFamily="34" charset="-122"/>
                </a:rPr>
                <a:t>活动嘉宾</a:t>
              </a:r>
              <a:endParaRPr lang="zh-CN" altLang="en-US" sz="2400" b="1" dirty="0">
                <a:solidFill>
                  <a:srgbClr val="0A4C89"/>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612086" y="6027536"/>
          <a:ext cx="7185772" cy="397101"/>
        </p:xfrm>
        <a:graphic>
          <a:graphicData uri="http://schemas.openxmlformats.org/drawingml/2006/table">
            <a:tbl>
              <a:tblPr firstRow="1" bandRow="1">
                <a:tableStyleId>{F2DE63D5-997A-4646-A377-4702673A728D}</a:tableStyleId>
              </a:tblPr>
              <a:tblGrid>
                <a:gridCol w="7185772"/>
              </a:tblGrid>
              <a:tr h="397101">
                <a:tc>
                  <a:txBody>
                    <a:bodyPr/>
                    <a:lstStyle/>
                    <a:p>
                      <a:pPr algn="ctr" fontAlgn="ctr"/>
                      <a:r>
                        <a:rPr lang="zh-CN" altLang="en-US" sz="1400" b="0" i="0" u="none" strike="noStrike" dirty="0" smtClean="0">
                          <a:solidFill>
                            <a:srgbClr val="333333"/>
                          </a:solidFill>
                          <a:latin typeface="微软雅黑" pitchFamily="34" charset="-122"/>
                          <a:ea typeface="微软雅黑" pitchFamily="34" charset="-122"/>
                        </a:rPr>
                        <a:t>射频百花潭创始人，励知科技总经理  徐兴福</a:t>
                      </a:r>
                      <a:endParaRPr lang="zh-CN" altLang="en-US" sz="1400" b="0" i="0" u="none" strike="noStrike" dirty="0">
                        <a:solidFill>
                          <a:srgbClr val="333333"/>
                        </a:solidFill>
                        <a:latin typeface="微软雅黑" pitchFamily="34" charset="-122"/>
                        <a:ea typeface="微软雅黑" pitchFamily="34" charset="-122"/>
                      </a:endParaRPr>
                    </a:p>
                  </a:txBody>
                  <a:tcPr marL="0" marR="0" marT="0" marB="0" anchor="ctr">
                    <a:solidFill>
                      <a:schemeClr val="accent2">
                        <a:lumMod val="40000"/>
                        <a:lumOff val="60000"/>
                      </a:schemeClr>
                    </a:solidFill>
                  </a:tcPr>
                </a:tc>
              </a:tr>
            </a:tbl>
          </a:graphicData>
        </a:graphic>
      </p:graphicFrame>
      <p:sp>
        <p:nvSpPr>
          <p:cNvPr id="20" name="TextBox 19"/>
          <p:cNvSpPr txBox="1"/>
          <p:nvPr/>
        </p:nvSpPr>
        <p:spPr>
          <a:xfrm>
            <a:off x="8206310" y="1186187"/>
            <a:ext cx="3993775" cy="5526481"/>
          </a:xfrm>
          <a:prstGeom prst="rect">
            <a:avLst/>
          </a:prstGeom>
          <a:noFill/>
        </p:spPr>
        <p:txBody>
          <a:bodyPr wrap="square" lIns="114803" tIns="57401" rIns="114803" bIns="57401" rtlCol="0" anchor="t">
            <a:noAutofit/>
          </a:bodyPr>
          <a:lstStyle/>
          <a:p>
            <a:pPr>
              <a:lnSpc>
                <a:spcPct val="200000"/>
              </a:lnSpc>
            </a:pPr>
            <a:r>
              <a:rPr lang="zh-CN" altLang="en-US" dirty="0" smtClean="0">
                <a:latin typeface="微软雅黑" pitchFamily="34" charset="-122"/>
                <a:ea typeface="微软雅黑" pitchFamily="34" charset="-122"/>
              </a:rPr>
              <a:t>励知科技总经理徐兴福是一位资深射频专家，同时也是射频百花潭创始人。长期从事微带电路研究，有着丰富的高频</a:t>
            </a:r>
            <a:r>
              <a:rPr lang="en-US" altLang="zh-CN" dirty="0" smtClean="0">
                <a:latin typeface="微软雅黑" pitchFamily="34" charset="-122"/>
                <a:ea typeface="微软雅黑" pitchFamily="34" charset="-122"/>
              </a:rPr>
              <a:t>PCB</a:t>
            </a:r>
            <a:r>
              <a:rPr lang="zh-CN" altLang="en-US" dirty="0" smtClean="0">
                <a:latin typeface="微软雅黑" pitchFamily="34" charset="-122"/>
                <a:ea typeface="微软雅黑" pitchFamily="34" charset="-122"/>
              </a:rPr>
              <a:t>设计仿真、整改实战经验。内容覆盖射频高速材料主流型号和厂家、介电常数的选取、过孔阻抗控制、高速电路差分线损耗控制、毫米波电路板根据电磁波特性厚度选择等。并指出，目前板厂测试方面尚不能满足毫米波和高速要求。</a:t>
            </a:r>
            <a:endParaRPr lang="zh-CN" altLang="en-US" dirty="0" smtClean="0">
              <a:solidFill>
                <a:schemeClr val="accent4">
                  <a:lumMod val="50000"/>
                </a:schemeClr>
              </a:solidFill>
              <a:latin typeface="微软雅黑" pitchFamily="34" charset="-122"/>
              <a:ea typeface="微软雅黑" pitchFamily="34" charset="-122"/>
            </a:endParaRPr>
          </a:p>
        </p:txBody>
      </p:sp>
      <p:pic>
        <p:nvPicPr>
          <p:cNvPr id="13" name="图片 12" descr="徐兴福.JPG"/>
          <p:cNvPicPr>
            <a:picLocks noChangeAspect="1"/>
          </p:cNvPicPr>
          <p:nvPr/>
        </p:nvPicPr>
        <p:blipFill>
          <a:blip r:embed="rId2" cstate="screen"/>
          <a:stretch>
            <a:fillRect/>
          </a:stretch>
        </p:blipFill>
        <p:spPr>
          <a:xfrm>
            <a:off x="956767" y="1456565"/>
            <a:ext cx="6480000" cy="4320000"/>
          </a:xfrm>
          <a:prstGeom prst="rect">
            <a:avLst/>
          </a:prstGeom>
        </p:spPr>
      </p:pic>
      <p:grpSp>
        <p:nvGrpSpPr>
          <p:cNvPr id="12" name="组合 57"/>
          <p:cNvGrpSpPr/>
          <p:nvPr/>
        </p:nvGrpSpPr>
        <p:grpSpPr>
          <a:xfrm>
            <a:off x="1100783" y="303957"/>
            <a:ext cx="9433048" cy="595228"/>
            <a:chOff x="1892871" y="284793"/>
            <a:chExt cx="9433048" cy="595228"/>
          </a:xfrm>
        </p:grpSpPr>
        <p:cxnSp>
          <p:nvCxnSpPr>
            <p:cNvPr id="14" name="直接连接符 13"/>
            <p:cNvCxnSpPr/>
            <p:nvPr/>
          </p:nvCxnSpPr>
          <p:spPr>
            <a:xfrm>
              <a:off x="1892871" y="876300"/>
              <a:ext cx="9433048" cy="3721"/>
            </a:xfrm>
            <a:prstGeom prst="line">
              <a:avLst/>
            </a:prstGeom>
            <a:ln w="50800">
              <a:solidFill>
                <a:srgbClr val="ED1C24"/>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892871" y="284793"/>
              <a:ext cx="9289032" cy="461665"/>
            </a:xfrm>
            <a:prstGeom prst="rect">
              <a:avLst/>
            </a:prstGeom>
            <a:ln>
              <a:noFill/>
            </a:ln>
          </p:spPr>
          <p:txBody>
            <a:bodyPr wrap="square">
              <a:spAutoFit/>
            </a:bodyPr>
            <a:lstStyle/>
            <a:p>
              <a:r>
                <a:rPr lang="zh-CN" altLang="en-US" sz="2400" b="1" dirty="0" smtClean="0">
                  <a:solidFill>
                    <a:srgbClr val="0A4C89"/>
                  </a:solidFill>
                  <a:latin typeface="微软雅黑" panose="020B0503020204020204" pitchFamily="34" charset="-122"/>
                  <a:ea typeface="微软雅黑" panose="020B0503020204020204" pitchFamily="34" charset="-122"/>
                </a:rPr>
                <a:t>活动嘉宾</a:t>
              </a:r>
              <a:endParaRPr lang="zh-CN" altLang="en-US" sz="2400" b="1" dirty="0">
                <a:solidFill>
                  <a:srgbClr val="0A4C89"/>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36"/>
  <p:tag name="ISPRING_RESOURCE_PATHS_HASH_PRESENTER" val="aca3dea48360795a2bc5dd7c84dbb710cfa96769"/>
</p:tagLst>
</file>

<file path=ppt/tags/tag1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982</Words>
  <Application>Microsoft Office PowerPoint</Application>
  <PresentationFormat>自定义</PresentationFormat>
  <Paragraphs>64</Paragraphs>
  <Slides>12</Slides>
  <Notes>0</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简洁蓝色工作总结</dc:title>
  <dc:creator/>
  <cp:keywords>第一PPT模板网：www.1ppt.com</cp:keywords>
  <cp:lastModifiedBy/>
  <cp:revision>1</cp:revision>
  <dcterms:created xsi:type="dcterms:W3CDTF">2016-09-13T15:23:47Z</dcterms:created>
  <dcterms:modified xsi:type="dcterms:W3CDTF">2019-07-19T01:28:07Z</dcterms:modified>
</cp:coreProperties>
</file>